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AB23C-DB4E-4D8A-9560-3B9B4852B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D90187-716C-4AF2-A1FB-8BE108AC8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B9A88-EE59-4F63-9F49-DB309778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CCCED-1BC7-45A3-8F98-6ED8B9D6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D4AA9-A7E5-4315-98A8-48C8280A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0610-80A3-42A4-A1E8-1EBC26D69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424E4-626F-463D-97AE-A545465E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3C1A-D829-40A9-9E56-847A8B810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73BAE-1980-4391-AF84-D1875A34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B0C6E-6B84-4673-9345-1B04274B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BAF5A-0DB7-44E2-9C38-7BD1F77BF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5BD0A-7040-4F72-844D-1DFEED705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28E43-AFDA-42EB-AD02-B3A2D74B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E3AFB-5635-43AD-AE93-186E641B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4046-8921-4756-B0FC-0B9D7E33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1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9BEE0-8F0F-4276-8062-D37EF0489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2F46F-30DC-4626-A7C2-768DB7049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C46DA-AFBB-4750-A675-8BA55226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DC626-12B6-4D17-916E-3E67ED1C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69880-A99C-4429-9DA3-6BE6F418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0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7D28-AA95-4152-B2E5-A1460B47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EF73-D415-48F8-9313-C5A4FA0D6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BB54-4770-4A45-A148-A3983913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10747-C27B-42A3-A191-E9127CCF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6EB0E-0E34-43D0-8A6F-827DD32A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1D21-AA97-4EF4-A42F-907090F8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893A-C732-4142-8A00-96A911610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8F965-79F1-45A6-AC2A-EDE5C20A8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7D20D-0B08-4990-97E4-48ADF23B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30E73-AB2D-4010-AB52-05A8831C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B1B4F-E24D-47FF-BBAC-4C17B9BB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7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E2FEB-13C9-4D0B-995F-308D0740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3505F-39A7-4525-9809-CC5C24C1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B8DC5-459D-47CF-8925-63C5ED2EB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A44FF-FB2F-41D4-86ED-2947BC2F3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0AFB8-94DB-4E08-8AE9-50FF0BB32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D022A-535C-4C50-AACB-30AF1FEB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E11815-C617-45A0-AFFA-754935D6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82A5CF-631A-489F-AF28-C1AE3BF7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2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9F3F7-21E1-41F3-B613-6BFF514A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538C9-0E67-4D65-9ED5-E6CBBE35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31898-5C53-4E5F-8FF9-97C8FFE1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39E9E-BE82-4201-A698-B2CB0259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6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1450A5-1600-4E47-A2B1-4A77E29F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02613-C629-4EF4-B2BF-A53A49FF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2C6FA-6814-42EB-B249-64A4AA70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6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57F81-EAB2-4BF6-86CC-62D5C1A3F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DBB6-191F-4936-9779-ACFEE432B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5E816-8EE2-4004-9AFD-099D3CBD5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08E1B-A655-4D7A-A13D-6C1A9A73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42988-86F3-4886-98B6-9FF8E978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4D8C1-3DD4-4CE2-B348-D7D43F66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2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9EA1A-65CD-4A03-B078-B15514100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9978F-8B0B-442D-8C52-46E6D67CE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4303E-4F1B-4194-B565-C57A93FA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6AE3F-AAA6-4868-89E8-6B387CF9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B0B1A-CB5D-445C-80C9-A9D7FA77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4B558-1D99-4E54-BA76-BEA1BD5D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DC8258-E64A-42DE-9527-897778B8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64FA1-28C8-4973-9915-FD7D9F064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3B0DD-2DDC-443F-B735-EEE698F9F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4A0D-F729-4508-8980-F982CAA3EC15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8029-EF4B-48C3-8CA3-6E4540B50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399C5-F15B-49D9-ADD4-ECABB14BE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28CD5-B9E8-407C-981A-10517EFED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9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CF9FF-164E-4590-858D-EF3433F96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Arrays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D23DA-33C1-4D28-A62B-FD82FAD9B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Arrays in Visual Basic and JavaScript</a:t>
            </a:r>
          </a:p>
        </p:txBody>
      </p:sp>
    </p:spTree>
    <p:extLst>
      <p:ext uri="{BB962C8B-B14F-4D97-AF65-F5344CB8AC3E}">
        <p14:creationId xmlns:p14="http://schemas.microsoft.com/office/powerpoint/2010/main" val="201222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2635D6-3696-408E-90BE-06F34CE5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471" y="0"/>
            <a:ext cx="109490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5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BCAA58-A893-42CF-B621-DEF7B21F1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87050" cy="2486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6C7BC7-B7C1-47F7-9818-F1C439310A5E}"/>
              </a:ext>
            </a:extLst>
          </p:cNvPr>
          <p:cNvSpPr txBox="1"/>
          <p:nvPr/>
        </p:nvSpPr>
        <p:spPr>
          <a:xfrm>
            <a:off x="787179" y="2775005"/>
            <a:ext cx="98675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An array is a collection of data each with the same name.  The fact that the name is the same means there needs to be a way to tell one name from the similar name.  This is done through indexes (also called subscripts and pointers). </a:t>
            </a:r>
          </a:p>
          <a:p>
            <a:r>
              <a:rPr lang="en-US" dirty="0">
                <a:solidFill>
                  <a:schemeClr val="accent1"/>
                </a:solidFill>
              </a:rPr>
              <a:t>So… I have set up a variable array called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(5) and I have put a 5 in the parenthesis to indicate that I am going to be able to use indexes up through 5. I defined the array in the global area as a string. To do this I wrote Dim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(5) as String.</a:t>
            </a:r>
          </a:p>
          <a:p>
            <a:r>
              <a:rPr lang="en-US" dirty="0">
                <a:solidFill>
                  <a:schemeClr val="accent1"/>
                </a:solidFill>
              </a:rPr>
              <a:t>Now I double-click on a blank area on my form and the Load event is created.  The Load event happens when the form is loaded. In the Load event I am going to put data in the array.  So I put in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(1) and gave it a value of “Girls”. Then I put in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(2) and gave it a value of “Boys”. The last one is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(5) which has a value of “Books”.</a:t>
            </a:r>
          </a:p>
          <a:p>
            <a:r>
              <a:rPr lang="en-US" dirty="0">
                <a:solidFill>
                  <a:schemeClr val="accent1"/>
                </a:solidFill>
              </a:rPr>
              <a:t>Note that I could have made a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(0) but since there was no dept 0, I did not do that.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7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CC0F96-6AE8-4424-A125-6C8BD7EA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" y="-21743"/>
            <a:ext cx="10582275" cy="3800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92CA8A-2E0C-45F0-A790-BF457A77B240}"/>
              </a:ext>
            </a:extLst>
          </p:cNvPr>
          <p:cNvSpPr txBox="1"/>
          <p:nvPr/>
        </p:nvSpPr>
        <p:spPr>
          <a:xfrm>
            <a:off x="397565" y="4158532"/>
            <a:ext cx="10241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Now I want to retrieve a name from the array.  I ask the user to enter a dept number and I want to go and get the name that matches that dept number.  So I enter the number and click the button.  The </a:t>
            </a:r>
            <a:r>
              <a:rPr lang="en-US" dirty="0" err="1">
                <a:solidFill>
                  <a:schemeClr val="accent1"/>
                </a:solidFill>
              </a:rPr>
              <a:t>btnGetName_Click</a:t>
            </a:r>
            <a:r>
              <a:rPr lang="en-US" dirty="0">
                <a:solidFill>
                  <a:schemeClr val="accent1"/>
                </a:solidFill>
              </a:rPr>
              <a:t> event will be executed.  First I want to check and make sure they enter a valid number, so I ask if the </a:t>
            </a:r>
            <a:r>
              <a:rPr lang="en-US" dirty="0" err="1">
                <a:solidFill>
                  <a:schemeClr val="accent1"/>
                </a:solidFill>
              </a:rPr>
              <a:t>txtDeptNo.Text</a:t>
            </a:r>
            <a:r>
              <a:rPr lang="en-US" dirty="0">
                <a:solidFill>
                  <a:schemeClr val="accent1"/>
                </a:solidFill>
              </a:rPr>
              <a:t> is greater than 0 and less than 6. That means it is valid so I can code take the </a:t>
            </a:r>
            <a:r>
              <a:rPr lang="en-US" dirty="0" err="1">
                <a:solidFill>
                  <a:schemeClr val="accent1"/>
                </a:solidFill>
              </a:rPr>
              <a:t>txtDeptNo.Text</a:t>
            </a:r>
            <a:r>
              <a:rPr lang="en-US" dirty="0">
                <a:solidFill>
                  <a:schemeClr val="accent1"/>
                </a:solidFill>
              </a:rPr>
              <a:t> and use it as the index to get the right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.  This means I write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txtDeptNo.Text</a:t>
            </a:r>
            <a:r>
              <a:rPr lang="en-US" dirty="0">
                <a:solidFill>
                  <a:schemeClr val="accent1"/>
                </a:solidFill>
              </a:rPr>
              <a:t>).  It goes to the array and uses the </a:t>
            </a:r>
            <a:r>
              <a:rPr lang="en-US" dirty="0" err="1">
                <a:solidFill>
                  <a:schemeClr val="accent1"/>
                </a:solidFill>
              </a:rPr>
              <a:t>txtDeptNo.Text</a:t>
            </a:r>
            <a:r>
              <a:rPr lang="en-US" dirty="0">
                <a:solidFill>
                  <a:schemeClr val="accent1"/>
                </a:solidFill>
              </a:rPr>
              <a:t> to extract the </a:t>
            </a:r>
            <a:r>
              <a:rPr lang="en-US" dirty="0" err="1">
                <a:solidFill>
                  <a:schemeClr val="accent1"/>
                </a:solidFill>
              </a:rPr>
              <a:t>DeptName</a:t>
            </a:r>
            <a:r>
              <a:rPr lang="en-US" dirty="0">
                <a:solidFill>
                  <a:schemeClr val="accent1"/>
                </a:solidFill>
              </a:rPr>
              <a:t> it points to and put in on the form in the </a:t>
            </a:r>
            <a:r>
              <a:rPr lang="en-US" dirty="0" err="1">
                <a:solidFill>
                  <a:schemeClr val="accent1"/>
                </a:solidFill>
              </a:rPr>
              <a:t>txtDeptName.Text</a:t>
            </a:r>
            <a:r>
              <a:rPr lang="en-US" dirty="0">
                <a:solidFill>
                  <a:schemeClr val="accent1"/>
                </a:solidFill>
              </a:rPr>
              <a:t> box.</a:t>
            </a:r>
          </a:p>
          <a:p>
            <a:r>
              <a:rPr lang="en-US" dirty="0">
                <a:solidFill>
                  <a:schemeClr val="accent1"/>
                </a:solidFill>
              </a:rPr>
              <a:t>Note that if the </a:t>
            </a:r>
            <a:r>
              <a:rPr lang="en-US" dirty="0" err="1">
                <a:solidFill>
                  <a:schemeClr val="accent1"/>
                </a:solidFill>
              </a:rPr>
              <a:t>txtDeptNo.Text</a:t>
            </a:r>
            <a:r>
              <a:rPr lang="en-US" dirty="0">
                <a:solidFill>
                  <a:schemeClr val="accent1"/>
                </a:solidFill>
              </a:rPr>
              <a:t> is not in the right range, an error message is move to </a:t>
            </a:r>
            <a:r>
              <a:rPr lang="en-US" dirty="0" err="1">
                <a:solidFill>
                  <a:schemeClr val="accent1"/>
                </a:solidFill>
              </a:rPr>
              <a:t>txtDeptName.text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993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2DBEDA-BED1-4E8A-8579-073E9C8B6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6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430FE4-5047-41CF-9E73-BD07B3BA0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3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76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9A3653-066F-4BF7-B235-8E01FEFD6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1103575"/>
            <a:ext cx="10153650" cy="4953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47090A-7D55-40C9-B831-5B43C617B294}"/>
              </a:ext>
            </a:extLst>
          </p:cNvPr>
          <p:cNvSpPr txBox="1"/>
          <p:nvPr/>
        </p:nvSpPr>
        <p:spPr>
          <a:xfrm>
            <a:off x="4198374" y="176980"/>
            <a:ext cx="430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Now let’s look at an array in JavaScript.</a:t>
            </a:r>
          </a:p>
        </p:txBody>
      </p:sp>
    </p:spTree>
    <p:extLst>
      <p:ext uri="{BB962C8B-B14F-4D97-AF65-F5344CB8AC3E}">
        <p14:creationId xmlns:p14="http://schemas.microsoft.com/office/powerpoint/2010/main" val="2425659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E4012C-5C3D-4548-BCBA-AB3CBF842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54" y="79513"/>
            <a:ext cx="9360243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CC9A80-F6E5-4B9B-BE7C-FC08197DE05D}"/>
              </a:ext>
            </a:extLst>
          </p:cNvPr>
          <p:cNvSpPr txBox="1"/>
          <p:nvPr/>
        </p:nvSpPr>
        <p:spPr>
          <a:xfrm>
            <a:off x="135172" y="2679590"/>
            <a:ext cx="2154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entered a 2 and it returned CI.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F115E-7817-465B-B2B2-A771C5D0787C}"/>
              </a:ext>
            </a:extLst>
          </p:cNvPr>
          <p:cNvSpPr txBox="1"/>
          <p:nvPr/>
        </p:nvSpPr>
        <p:spPr>
          <a:xfrm>
            <a:off x="5860111" y="1186359"/>
            <a:ext cx="5072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set up </a:t>
            </a:r>
            <a:r>
              <a:rPr lang="en-US" dirty="0" err="1">
                <a:solidFill>
                  <a:schemeClr val="accent1"/>
                </a:solidFill>
              </a:rPr>
              <a:t>deptArray</a:t>
            </a:r>
            <a:r>
              <a:rPr lang="en-US" dirty="0">
                <a:solidFill>
                  <a:schemeClr val="accent1"/>
                </a:solidFill>
              </a:rPr>
              <a:t> as a new Array that can have an index up to 4.  Notice that on this one I decided to use index 0.  </a:t>
            </a:r>
          </a:p>
          <a:p>
            <a:r>
              <a:rPr lang="en-US" dirty="0">
                <a:solidFill>
                  <a:schemeClr val="accent1"/>
                </a:solidFill>
              </a:rPr>
              <a:t>When you compare the two languages notice the difference in the [ ] vs the ( 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1222CE-1CDC-4573-BB7A-6C7BCA1287AC}"/>
              </a:ext>
            </a:extLst>
          </p:cNvPr>
          <p:cNvSpPr txBox="1"/>
          <p:nvPr/>
        </p:nvSpPr>
        <p:spPr>
          <a:xfrm>
            <a:off x="7808182" y="4015408"/>
            <a:ext cx="42062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prompt the user to take in a department number, if they do not enter one the default of 2 is used.</a:t>
            </a:r>
          </a:p>
          <a:p>
            <a:r>
              <a:rPr lang="en-US" dirty="0">
                <a:solidFill>
                  <a:schemeClr val="accent1"/>
                </a:solidFill>
              </a:rPr>
              <a:t>Here I check for </a:t>
            </a:r>
            <a:r>
              <a:rPr lang="en-US" dirty="0" err="1">
                <a:solidFill>
                  <a:schemeClr val="accent1"/>
                </a:solidFill>
              </a:rPr>
              <a:t>deptNo</a:t>
            </a:r>
            <a:r>
              <a:rPr lang="en-US" dirty="0">
                <a:solidFill>
                  <a:schemeClr val="accent1"/>
                </a:solidFill>
              </a:rPr>
              <a:t> &lt; 5 (if I was concerned about negative numbers, I would need to change that).</a:t>
            </a:r>
          </a:p>
          <a:p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 err="1">
                <a:solidFill>
                  <a:schemeClr val="accent1"/>
                </a:solidFill>
              </a:rPr>
              <a:t>deptNo</a:t>
            </a:r>
            <a:r>
              <a:rPr lang="en-US" dirty="0">
                <a:solidFill>
                  <a:schemeClr val="accent1"/>
                </a:solidFill>
              </a:rPr>
              <a:t> is in the valid range, I use it as an index to move the correct name from the </a:t>
            </a:r>
            <a:r>
              <a:rPr lang="en-US" dirty="0" err="1">
                <a:solidFill>
                  <a:schemeClr val="accent1"/>
                </a:solidFill>
              </a:rPr>
              <a:t>deptArray</a:t>
            </a:r>
            <a:r>
              <a:rPr lang="en-US" dirty="0">
                <a:solidFill>
                  <a:schemeClr val="accent1"/>
                </a:solidFill>
              </a:rPr>
              <a:t>. Otherwise I move an error message.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5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553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</dc:title>
  <dc:creator>Priscilla Grocer</dc:creator>
  <cp:lastModifiedBy>Priscilla Grocer</cp:lastModifiedBy>
  <cp:revision>10</cp:revision>
  <dcterms:created xsi:type="dcterms:W3CDTF">2020-04-07T18:10:26Z</dcterms:created>
  <dcterms:modified xsi:type="dcterms:W3CDTF">2020-04-07T19:39:20Z</dcterms:modified>
</cp:coreProperties>
</file>