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3264D-290D-442A-8CA8-64BF4919F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96ACF0-58BB-49EB-9641-8BD98290A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353F5-5669-4B73-A2DE-5B0F826C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41FBC-0D55-4C39-A382-241C7908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3C5B9-3D6D-4DC1-A802-6CF296DD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11B25-A62C-47D9-A0FB-06E511C5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0A299-7F00-4160-9D1D-06E570564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B0A97-0B22-4031-B426-7550946E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266FE-D74B-4340-B36E-174A10329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0BE32-1879-403B-B14D-8C917539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6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A32A0B-9D62-4182-A6C8-45C68A381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20A40-E52C-4CE3-A6A7-CCFC93634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57B3B-CBB1-4D91-89A3-29EE499E6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38FC8-FF65-4A4C-A039-B2F9AB8B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64D15-511E-4AAC-8E9A-038300524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81A9-724C-4E09-A0D4-28CDD83C8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7F24F-0510-448A-9CF7-AAB5FFA83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19798-9FD6-4F85-928B-3CB84DEB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14654-CAB6-4AE3-9742-619EB477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34583-7369-4B83-A82E-0389BAF6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82311-8F2F-45F3-AC9F-9F7B0DC7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4D82D-E9C5-4CDF-BEC5-04399E00F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41F11-8C11-46BC-B2F3-927D4F03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A104-64A1-47C7-B4CB-3414C7B8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57983-1D16-499E-8354-D2E305A7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1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4D0A-70F9-42A8-837F-2F6781AE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99CF-B997-475E-B287-1CC5FE10F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90EC4-8DB3-4739-A68F-A0584E1DE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1F21A-7119-4BBA-82D3-C6BCC2B1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B78B9-EB64-4CD3-8196-0C9920B8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C61B9-6518-4BD5-BC3A-F4CBC4B4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9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467AE-62F8-436B-955F-3561F6E1B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C4AA4-C742-4906-8D39-85B3CB5C2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8F831-3731-43BB-9985-E3ED6DEA9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70717-6EAA-42C0-BB84-711538B7B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306096-6A52-4AA3-9A97-BDAA4E3A7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DFE03-8312-4CD1-B3C8-FD0369C9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37DAA-A11C-48B3-8DDD-E85753F1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3E502-7436-49E1-BFFA-8116712F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0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548A3-4821-4570-B7EF-B40A6F015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45862D-8A62-4CAA-B4F3-7C2694783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A99E6-94D8-40E6-A596-03CA8BB8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4CEC7-D666-47AA-9AA3-BCDA76EB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FDEEA9-3B63-4486-8A45-37AE286A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2737AF-EBCD-434D-B1A0-45273381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DB75A-3660-497F-AD2C-E20E5B5C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9D76B-5260-421E-A9A1-10486B77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FB5A7-ED29-4E3E-A298-85E042C2D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85F94-C568-49E4-8404-F458CC8EA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E3A9B-85FA-41F3-B32C-6F1F52C8B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14A88-4777-45F3-98B6-376ECF1D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79340-9979-4FC3-8201-8427B7C3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2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636E0-0C36-4D70-AEC4-45431861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99ABF8-1CB3-4130-B2D1-C470D900A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39E2A-C1D0-4FB1-9C56-7B6F7E15D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B6A22-0098-4581-A02F-14AD310A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3C89F-3191-4A97-A8F2-1ECDDB12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2B2B9-0726-4B35-B821-5CDCB6CF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3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D0D8E-CEE6-45E9-9778-30D03C02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6636C-23D9-4F5C-B5E3-C054BD614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D5C6-2EBD-4302-848A-85264217A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B78B-BE8E-4F42-BF0B-C5F0BE17E89E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CB2A3-A237-4D3F-8703-ACA4670E9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61039-D583-417B-B7FE-C264785A3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88E89-58F8-400C-B838-415FF1E81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6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BAFE0-55D0-432E-A415-286C0D06C5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Visual Basic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BFF62-A9D3-43A2-836E-F56DC9A06F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Working with an existing program</a:t>
            </a:r>
          </a:p>
        </p:txBody>
      </p:sp>
    </p:spTree>
    <p:extLst>
      <p:ext uri="{BB962C8B-B14F-4D97-AF65-F5344CB8AC3E}">
        <p14:creationId xmlns:p14="http://schemas.microsoft.com/office/powerpoint/2010/main" val="428543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638B5F-9DF9-4373-A8C8-166D978EB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57" y="37345"/>
            <a:ext cx="6657975" cy="2295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9AFA78-662B-427A-A96F-2828A0756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757" y="684878"/>
            <a:ext cx="4857750" cy="60388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6EF2F8-804D-4922-8673-6FC05F52C959}"/>
              </a:ext>
            </a:extLst>
          </p:cNvPr>
          <p:cNvSpPr txBox="1"/>
          <p:nvPr/>
        </p:nvSpPr>
        <p:spPr>
          <a:xfrm>
            <a:off x="2943949" y="2341275"/>
            <a:ext cx="3854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Open Visual Studio 2019 and select</a:t>
            </a:r>
          </a:p>
          <a:p>
            <a:r>
              <a:rPr lang="en-US" dirty="0">
                <a:solidFill>
                  <a:schemeClr val="accent1"/>
                </a:solidFill>
              </a:rPr>
              <a:t>Open a project or solution to work on an existing program.</a:t>
            </a:r>
          </a:p>
          <a:p>
            <a:r>
              <a:rPr lang="en-US" dirty="0">
                <a:solidFill>
                  <a:schemeClr val="accent1"/>
                </a:solidFill>
              </a:rPr>
              <a:t>This will allow you to browse and find your program.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C5ACDD-0952-41A2-8536-C818C29303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457" y="3818603"/>
            <a:ext cx="912495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11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6F97B6-F250-4DB3-9C97-FEEB13BEF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569" y="638175"/>
            <a:ext cx="6438900" cy="27908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666EBE-808D-424C-8B2C-86CACD7E6708}"/>
              </a:ext>
            </a:extLst>
          </p:cNvPr>
          <p:cNvSpPr txBox="1"/>
          <p:nvPr/>
        </p:nvSpPr>
        <p:spPr>
          <a:xfrm>
            <a:off x="3883742" y="4001729"/>
            <a:ext cx="4965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the .</a:t>
            </a:r>
            <a:r>
              <a:rPr lang="en-US" dirty="0" err="1"/>
              <a:t>sln</a:t>
            </a:r>
            <a:r>
              <a:rPr lang="en-US" dirty="0"/>
              <a:t> to bring it up in VB.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7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44153D-BF95-44D2-A1B8-5BC087E84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581"/>
            <a:ext cx="12192000" cy="63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6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987A3B-86D3-4231-B821-513793443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436" y="133516"/>
            <a:ext cx="7277100" cy="4953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EF7A0DA-C62D-4BA3-9220-BE11208FC2DF}"/>
              </a:ext>
            </a:extLst>
          </p:cNvPr>
          <p:cNvSpPr txBox="1"/>
          <p:nvPr/>
        </p:nvSpPr>
        <p:spPr>
          <a:xfrm>
            <a:off x="3498574" y="5542059"/>
            <a:ext cx="810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If you are in VB and want to load another program you can click on Open and then click on Project/Solution</a:t>
            </a:r>
          </a:p>
        </p:txBody>
      </p:sp>
    </p:spTree>
    <p:extLst>
      <p:ext uri="{BB962C8B-B14F-4D97-AF65-F5344CB8AC3E}">
        <p14:creationId xmlns:p14="http://schemas.microsoft.com/office/powerpoint/2010/main" val="102291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D38348-D123-4724-8DC1-9F41471FA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818" y="855345"/>
            <a:ext cx="7191375" cy="29527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9D4E70-F78C-4480-B8FA-45C4E8047EE9}"/>
              </a:ext>
            </a:extLst>
          </p:cNvPr>
          <p:cNvSpPr txBox="1"/>
          <p:nvPr/>
        </p:nvSpPr>
        <p:spPr>
          <a:xfrm>
            <a:off x="3522428" y="4397071"/>
            <a:ext cx="6313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Then you can search and find your project. My project is </a:t>
            </a:r>
            <a:r>
              <a:rPr lang="en-US" dirty="0" err="1">
                <a:solidFill>
                  <a:schemeClr val="accent1"/>
                </a:solidFill>
              </a:rPr>
              <a:t>ForPP</a:t>
            </a:r>
            <a:r>
              <a:rPr lang="en-US" dirty="0">
                <a:solidFill>
                  <a:schemeClr val="accent1"/>
                </a:solidFill>
              </a:rPr>
              <a:t> and I am clicking on the ForPP.sln to open  it.</a:t>
            </a:r>
          </a:p>
        </p:txBody>
      </p:sp>
    </p:spTree>
    <p:extLst>
      <p:ext uri="{BB962C8B-B14F-4D97-AF65-F5344CB8AC3E}">
        <p14:creationId xmlns:p14="http://schemas.microsoft.com/office/powerpoint/2010/main" val="158999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97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Visual Basic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</dc:title>
  <dc:creator>Priscilla Grocer</dc:creator>
  <cp:lastModifiedBy>Priscilla Grocer</cp:lastModifiedBy>
  <cp:revision>6</cp:revision>
  <dcterms:created xsi:type="dcterms:W3CDTF">2020-03-30T15:32:46Z</dcterms:created>
  <dcterms:modified xsi:type="dcterms:W3CDTF">2020-03-30T16:20:58Z</dcterms:modified>
</cp:coreProperties>
</file>