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9:16:49.1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1592 178,'7'0,"1"1,0 1,-1-1,0 1,1 0,5 3,17 5,147 26,108 7,-71-26,-113-11,-2 0,136 13,-159-13,32-3,50 3,62 17,-42-4,123-3,-277-16,225-1,206 28,-278-13,0-9,2-7,-17 1,130-10,-39 0,9 12,88-3,-321 0,0-1,0-1,-1-2,1-1,-2-1,1-1,-1-2,0 0,5-6,-8 6,1 2,0 0,1 1,-1 2,1 0,6 1,56-4,17 2,-86 6,562-3,-392 16,99 22,-180-16,-61-8,0-3,1-2,9-1,-2-4,294 12,117 32,-336-35,1-6,95-11,258-40,-450 44,92-16,37-14,-39 7,55-2,156-5,241 11,-481 24,255 2,75 22,-252-7,328 29,11-3,271 16,-782-60,415 24,-223-6,29 14,66 20,13 17,11 18,216 95,-361-126,-162-53,0-1,-1 1,1 0,-1 0,0 1,0-1,0 1,-1 0,1 0,-1 0,3 5,30 55,-20-33,14 24,-12-19,2-2,18 25,2-8,-13-17,20 32,-39-53,-1 0,0 1,-1-1,-1 1,0 0,-1 1,1 6,8 47,2 6,0 26,-13-76,0 0,-2 0,-1 1,-1-1,-1 0,-2 5,3-18,-2-1,1 0,-2-1,1 1,-1-1,-1 1,1-1,-2-1,-4 6,-15 15,0-1,-4 0,-1 1,-108 100,-7-6,-59 33,146-116,-35 15,48-29,2 1,1 2,-27 25,42-32,-1-1,0-1,-2-1,0-2,-1-1,0-2,-1-1,-1-2,0-1,-1-1,0-2,-19 1,-91 18,-9 9,-70 15,140-31,-49 19,11-2,84-29,0-1,0-2,0-2,-1-1,-21-3,-4 0,-84 1,-150 0,-125 21,62 33,73-8,202-36,-1-3,-32-4,63-1,0 3,0 3,-35 9,-68 8,143-22,-160 16,-57 18,-40 8,127-23,69-5,1 4,-38 15,47-13,-1-2,-1-4,-27 2,-552 48,493-56,-134-10,121-2,34-4,0-6,-15-8,-48-6,145 20,0-3,1-3,0-1,-23-11,-234-68,118 38,126 35,-237-66,231 70,0 4,-1 3,-4 3,-217 0,143 4,-275-7,-347-3,231-13,143 2,359 20,-884-17,99-6,669 14,-429-19,422 29,-752 20,811-14,0-5,-70-10,-197-36,184 20,11 6,-24-4,-52-18,243 41,-1-1,0 0,1-1,0 1,-1-2,1 1,0-1,0 0,1 0,-1 0,1-1,0 0,1-1,-3-2,0-2,1-1,0-1,0 1,1-1,1 0,0-1,-3-10,4 9,-7-17,1 0,2-1,-1-11,-2-44,4-1,3-55,3 11,3-101,4 176,2 1,2-1,3 2,7-17,83-215,-97 271,109-295,-63 201,-32 71,-7 17,1 0,13-16,14-21,-30 43,1 2,0 0,1 0,0 1,1 0,1 1,5-6,0-1,3-5,-4 4,1 0,0 2,1 0,1 1,4 0,120-70,-122 74,48-29,-2-2,-2-3,53-50,-93 76,0 0,27-13,-2 0,-32 21,1 1,0 1,1 1,0 0,0 2,1 1,0 1,0 1,11 0,-15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1:23:57.80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9,'0'-8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1:24:05.21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3669 14075,'0'-14,"0"-53,-7-52,4 95,-1 1,-1 0,-1 0,-1 1,-1 0,-11-20,-32-51,-5 2,-7-2,-5-10,-418-568,42 142,70 89,275 317,-307-406,194 189,75 118,70 114,5-3,-32-80,-164-445,187 428,-11-28,24 67,-11-66,64 215,-54-214,-20-188,-15-36,50 284,7 34,6-2,4-17,-27-510,46 486,-5-217,11 178,5-226,5 367,3-1,5-7,3-18,20-111,43-230,-7 45,-50 286,34-94,-22 86,6-55,7-23,-35 146,-8 29,-1 3,2-1,0 2,8-15,-5 13,-1-1,2-14,11-29,75-206,-72 187,-15 49,1 0,16-32,26-59,-23 54,8-8,49-94,-53 112,31-54,42-59,-73 120,12-30,2-6,-45 89,4-9,2-1,0 2,3-2,-8 11,0 0,0 1,1 0,0 0,0 0,0 1,0 0,1 0,2-1,65-27,-38 17,0-2,15-11,-34 20,1-1,-1 2,1 0,11-1,-5 0,0-1,9-5,74-47,-66 36,2 1,1 2,7-2,8-3,16-3,-55 25,0 0,1 1,-1 2,14-1,25-4,24-6,0 4,67 0,-61 9,-22-1,0 3,0 2,15 6,-18-2,1-4,0-2,37-4,-3 0,-48 2,0-2,0-2,0-2,0-3,12-5,-5-5,0-2,2-4,-36 15,-7 4,0 1,0 0,0 1,1 1,-1 1,12 0,28 0,23 5,-7-1,-31-2,-8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1:58:47.30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4,'0'-4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1:58:51.0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3110 2588,'-1'-15,"-1"0,0 0,-1 0,-1 0,0 1,-1 0,-1 0,0 0,-1 0,0 1,-1 0,-1 1,-3-4,-23-28,-3 1,-35-32,-11-2,-2 3,-6 3,-190-128,258 182,7 6,-597-387,496 326,4-5,-80-71,49 22,-88-99,197 184,-10-16,21 24,-2 2,-1 1,-1 0,-219-191,191 177,-1 2,-2 3,-27-11,-74-49,139 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1:59:29.1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9:40:18.62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3819 10936,'1'-24,"2"1,0 0,1-2,1 0,-2-1,1-15,-4-18,-2 0,-3 1,-2-1,-2 2,-4-1,-16-48,-153-394,-45-44,6 78,196 418,-28-71,6-1,2-10,-47-121,-77-193,-67-156,-172-399,208 493,126 322,-55-149,-49-145,130 345,-70-204,91 264,-13-20,-8-23,-20-50,23 60,-17-66,10 20,-32-55,54 133,-21-65,31 77,-4 1,-11-19,8 21,-2-14,-7-17,-37-82,26 52,4-1,0-26,3 12,27 97,3-1,1-1,1 1,3-1,-1-39,3-11,-5 1,-3-70,7 120,-1 0,-2 0,-2 0,-2 1,-10-23,13 36,-12-31,6 16,-7-31,-45-149,53 176,-3 0,-18-38,-15-42,23 30,23 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9:46:41.99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1970,'45'-1,"0"-3,0-1,-1-3,8-3,174-53,-109 29,53-21,-2-8,-4-7,37-28,-56 24,-3-7,-3-5,-5-7,-4-5,82-83,11-42,-161 166,16-10,-26 25,-2-2,21-28,-41 42,1 2,17-13,23-19,-53 45,0 2,16-10,-9 7,10-5,0 1,8-1,8-7,32-24,-40 25,-23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0:12:56.09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0:13:00.93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7250,'46'-2,"-1"-2,1-2,-1-2,24-8,-27 7,532-141,-421 108,393-118,160-86,-403 122,-4-12,-8-14,2-16,-127 61,88-76,-148 96,-4-5,65-75,0-10,108-121,-181 186,63-97,323-567,-324 493,6-47,117-297,-187 413,411-1043,-445 1087,8-60,-32 117,-19 68,-2 0,-2-2,2-20,32-197,-40 224,-1 0,-2-16,-1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0:13:08.21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0,'58'50,"1"-3,3-3,3-2,46 34,427 301,-93-41,54 37,34-28,196 76,216 106,-227-123,-49-28,-538-299,392 223,16-26,-412-209,-3 4,-4 7,90 73,871 629,-180-202,-677-440,108 62,-188-120,56 18,-12-19,64 12,281 105,-162-54,-329-125,277 105,-126-25,-68-32,-20-12,566 251,-613-279,-1 3,-2 2,0 3,10 10,241 147,-152-97,-57-37,2-5,22 3,-66-27,470 175,-74-30,-337-117,-3 5,-2 5,34 30,-71-49,2-3,2-4,46 16,236 73,-265-97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0:16:50.66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53,'0'-53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0:16:55.95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1,'4'1,"1"0,0 0,0 0,-1 1,1 0,-1 0,1 0,-1 1,0-1,0 1,0 0,0 0,-1 0,4 4,17 12,898 545,-502-338,-223-121,-108-61,-33-17,14 11,98 59,-34-21,59 48,36 33,-185-126,1-3,8 2,-3-2,39 20,2-4,2-4,53 13,-128-48,0 0,1-1,-1-1,1-1,0-1,0 0,0-1,0-1,0-1,-1-1,1-1,0 0,-1-1,0-1,-1-1,1-1,8-4,1-3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20:17:00.31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1,'2'0,"0"0,-1 1,1-1,0 1,0-1,0 1,0 0,-1-1,1 1,0 0,-1 0,1 0,0 1,-1-1,1 0,0 2,10 6,11 9,1262 911,-192-244,30-40,90-21,34-50,-359-170,58 66,-17 27,643 326,-1526-801,562 268,9-30,188 66,-46-38,-365-148,-339-119,2-1,0-4,0-1,2-3,-1-3,6-2,310 19,238 8,-532-32,286-5,-327-2,0-2,-1-1,0-2,0-2,7-5,-7 2,-2-2,22-14,-30 15,0 2,1 0,1 2,23-6,38-9,-64 17,1 1,-1 2,1 1,0 1,22 0,-3 4,0 1,0 3,-1 1,1 3,-1 1,-1 3,0 2,29 12,7 4,0-4,11-1,3 0,28 16,-88-28,-7-2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1F36-57BB-47E3-AD42-354701D7D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5923A-4F73-4FF9-A0AA-DB4317B85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E2164-3564-495D-AE0B-E668A152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69F2-FA9F-4CB0-BC34-5EBBD0FE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0C4A-BC80-4C8C-9814-8FA3226A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A99-A1E5-4A16-A965-652899D2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A4761-D0C5-47A8-B5F1-4FB0A0CB4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ABD1-ABC0-4368-AC1B-EACA9BBF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C830C-DED2-4605-B519-C022BF8F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FC23-0A51-456E-9518-3F204F10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2ED01-1FE2-49BA-9968-A02485828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FAE79-048E-4C9B-8D48-5C0D8DFFA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99250-1405-4870-A4A0-AAFC50CF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7FA0D-106B-4F6A-AC79-B7D07E49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DB08A-1D65-4B51-85FA-A96D1836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70D9-06E9-4633-A9B6-812608DA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A9012-9E95-4CD2-96F1-DE77BD9E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C2D8-86CC-4633-905A-E3514D26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DC42-DD6B-4591-BAE7-4EEFB901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89CF0-E334-4792-87AE-4C1EA0C8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C383-2186-4449-9ABE-B76D616D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2E822-F27B-40D1-B429-F78B9DFAF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632C-2DCE-4216-9FA3-57766660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6BB00-207A-440D-95DE-0E93D0AB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AD31-8C1A-4DBE-8FBF-49053073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8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4FBF-C8EE-4FAB-A45B-530A3B69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65173-5D8A-41C5-B1DA-1CF3F3F9D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30C4C-AD9C-41DF-9BAA-2087F8D99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0BFF3-7CA7-4AB6-82CE-27259E7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33C9C-90EC-4310-9D02-ACDC66DB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09906-0DD5-40E7-82E8-26439ACB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8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8EBF-BE53-4E8B-A1F3-4F17CEEE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8456-3D16-4C97-B4B1-F3B1533F5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653B-B561-4D41-97C6-E4D9505A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A274B-CE6E-41E0-B9AC-3576B6317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C4412-8AF1-4F18-87C4-59FC67173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EA23E-8D9D-446F-9959-316AB7D2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6D510-F964-4839-B44B-C8E993C6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3EA157-2236-4616-9F92-DE342ED8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9BB4-CDD9-4AAC-963D-6004D1C4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9CF07-5DBB-4E27-8FF8-E00BD7BE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E9A89-9C03-43EC-9065-5691106C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01E8F-CC8F-4358-B9FF-3C1A9125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14FA0-AA67-41DE-9492-6E00994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3A833-2BF1-47F0-8E2D-E3B02CEB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43C8B-A144-4BE7-A3C4-762976B0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945A-28F2-460F-8C48-F9515950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8750-E647-4C50-B36A-02C3211A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F418C-ECE9-46D0-8CF6-E28EB4DF5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D765C-BE3A-492B-812F-69F67FBF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0FAC0-03F0-4F65-A981-AD997CBE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89F7A-71ED-4AA2-8CDC-F20F9805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33A7-3B36-473D-9446-E86D1821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22787-813B-4566-B5E0-CB445DB1A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62210-55E3-4A14-8E0F-56C8FF5D8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97A8D-C7E1-41F0-9644-7D1C146A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FF96-3E44-4E7E-BEB2-F3C8874A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AFD8-E546-431A-8518-89F4AE98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1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A42EF-90E4-4C47-AB4F-24B957BA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8BAA9-447D-4C81-AB5D-2358E0D14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7F488-5D93-4924-AC6C-2348CB847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69C19-779B-4C02-9142-B1C210B853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158C5-87F8-45A7-AA56-AA8C258A9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B27D-C075-4631-85CE-ADFFCC281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29712-9758-47EC-9C73-5C2BD01B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ustomXml" Target="../ink/ink1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3F7-D477-49D8-AB2A-DE32501AD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Starting Visual Basic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DDD4A-BE3B-4A59-9C3C-FAB3E82CB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8270"/>
            <a:ext cx="9144000" cy="163952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Starting a project and working on the project</a:t>
            </a:r>
          </a:p>
        </p:txBody>
      </p:sp>
    </p:spTree>
    <p:extLst>
      <p:ext uri="{BB962C8B-B14F-4D97-AF65-F5344CB8AC3E}">
        <p14:creationId xmlns:p14="http://schemas.microsoft.com/office/powerpoint/2010/main" val="224858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90CA04-81F4-4914-BBA9-D7442F37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64"/>
            <a:ext cx="12192000" cy="6330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338AD-B4AE-4659-B404-40C506A43A44}"/>
              </a:ext>
            </a:extLst>
          </p:cNvPr>
          <p:cNvSpPr txBox="1"/>
          <p:nvPr/>
        </p:nvSpPr>
        <p:spPr>
          <a:xfrm>
            <a:off x="5979381" y="4619708"/>
            <a:ext cx="3077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I scroll down in the Properties until I find Text. I then enter what I want to see as the label.</a:t>
            </a:r>
          </a:p>
          <a:p>
            <a:r>
              <a:rPr lang="en-US" dirty="0"/>
              <a:t>I put in Name:</a:t>
            </a:r>
          </a:p>
        </p:txBody>
      </p:sp>
    </p:spTree>
    <p:extLst>
      <p:ext uri="{BB962C8B-B14F-4D97-AF65-F5344CB8AC3E}">
        <p14:creationId xmlns:p14="http://schemas.microsoft.com/office/powerpoint/2010/main" val="386703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E830F6-0FBA-42C7-B883-D0197F1BE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52"/>
            <a:ext cx="12192000" cy="6415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C00AA5-177F-45CD-81B8-44DEEC76F82F}"/>
                  </a:ext>
                </a:extLst>
              </p14:cNvPr>
              <p14:cNvContentPartPr/>
              <p14:nvPr/>
            </p14:nvContentPartPr>
            <p14:xfrm>
              <a:off x="3224412" y="1169756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C00AA5-177F-45CD-81B8-44DEEC76F8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6772" y="11517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2B6F58-64C4-4236-A725-57268FE58C73}"/>
                  </a:ext>
                </a:extLst>
              </p14:cNvPr>
              <p14:cNvContentPartPr/>
              <p14:nvPr/>
            </p14:nvContentPartPr>
            <p14:xfrm>
              <a:off x="1032012" y="1922516"/>
              <a:ext cx="2478600" cy="2610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2B6F58-64C4-4236-A725-57268FE58C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012" y="1904876"/>
                <a:ext cx="2514240" cy="26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D34DB8-3912-4CD0-9BE3-1BAE89CF12CA}"/>
                  </a:ext>
                </a:extLst>
              </p14:cNvPr>
              <p14:cNvContentPartPr/>
              <p14:nvPr/>
            </p14:nvContentPartPr>
            <p14:xfrm>
              <a:off x="3588372" y="1858076"/>
              <a:ext cx="5852520" cy="3244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D34DB8-3912-4CD0-9BE3-1BAE89CF12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0372" y="1840076"/>
                <a:ext cx="5888160" cy="3279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5C424E9-1399-448E-9237-B4121238033B}"/>
              </a:ext>
            </a:extLst>
          </p:cNvPr>
          <p:cNvSpPr txBox="1"/>
          <p:nvPr/>
        </p:nvSpPr>
        <p:spPr>
          <a:xfrm flipH="1">
            <a:off x="3418183" y="4701420"/>
            <a:ext cx="4713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have now dragged over a text box which I want the user to use to give a name.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go to the properties and name it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txtName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Note that labels start with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lbl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textboxes start with txt and buttons will start with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btn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22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B151B-5C40-40A5-87E5-007E94CC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80"/>
            <a:ext cx="12192000" cy="64344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053D83-0067-48C2-9971-775286DEED9B}"/>
                  </a:ext>
                </a:extLst>
              </p14:cNvPr>
              <p14:cNvContentPartPr/>
              <p14:nvPr/>
            </p14:nvContentPartPr>
            <p14:xfrm>
              <a:off x="150637" y="5490986"/>
              <a:ext cx="360" cy="19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053D83-0067-48C2-9971-775286DEED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97" y="5472986"/>
                <a:ext cx="36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237FEA-7DB6-4D71-9122-69539F23ECF3}"/>
                  </a:ext>
                </a:extLst>
              </p14:cNvPr>
              <p14:cNvContentPartPr/>
              <p14:nvPr/>
            </p14:nvContentPartPr>
            <p14:xfrm>
              <a:off x="1080877" y="1748786"/>
              <a:ext cx="1277280" cy="66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237FEA-7DB6-4D71-9122-69539F23EC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237" y="1731146"/>
                <a:ext cx="131292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8E824E-7A7A-4834-92D6-B7E82E1E0C78}"/>
                  </a:ext>
                </a:extLst>
              </p14:cNvPr>
              <p14:cNvContentPartPr/>
              <p14:nvPr/>
            </p14:nvContentPartPr>
            <p14:xfrm>
              <a:off x="3164197" y="2519906"/>
              <a:ext cx="6201000" cy="2585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8E824E-7A7A-4834-92D6-B7E82E1E0C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6557" y="2502266"/>
                <a:ext cx="6236640" cy="26211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B8E093-DDB1-49CA-8977-89B6C46CBFEA}"/>
              </a:ext>
            </a:extLst>
          </p:cNvPr>
          <p:cNvSpPr txBox="1"/>
          <p:nvPr/>
        </p:nvSpPr>
        <p:spPr>
          <a:xfrm>
            <a:off x="2838616" y="4754880"/>
            <a:ext cx="3966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Now I have dragged over a button and have gone to properties and named it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btnClick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 I will now scroll down to the text property for the button and put in the name I want to appear on the button,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btnClick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5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08756-A6C7-4107-B3C8-FE3B32D9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940"/>
            <a:ext cx="12192000" cy="6334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17B366-01DE-4717-ABBE-91EB356B1F4B}"/>
              </a:ext>
            </a:extLst>
          </p:cNvPr>
          <p:cNvSpPr txBox="1"/>
          <p:nvPr/>
        </p:nvSpPr>
        <p:spPr>
          <a:xfrm>
            <a:off x="2635045" y="4807974"/>
            <a:ext cx="5034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text property of the button has been changed to Click. 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Now I am going to add a label and textbox for a message I want to display.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9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C1199A-7D10-4E79-B681-51C774A08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501"/>
            <a:ext cx="12192000" cy="6357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EC3CE-6094-4310-8EE1-B510BC133B4E}"/>
              </a:ext>
            </a:extLst>
          </p:cNvPr>
          <p:cNvSpPr txBox="1"/>
          <p:nvPr/>
        </p:nvSpPr>
        <p:spPr>
          <a:xfrm>
            <a:off x="3363402" y="4723075"/>
            <a:ext cx="4540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now want to write the code that will deliver the message.  I want this to happen when the button is double-clicked.  So now I double click on the click button to enter the code.</a:t>
            </a:r>
          </a:p>
        </p:txBody>
      </p:sp>
    </p:spTree>
    <p:extLst>
      <p:ext uri="{BB962C8B-B14F-4D97-AF65-F5344CB8AC3E}">
        <p14:creationId xmlns:p14="http://schemas.microsoft.com/office/powerpoint/2010/main" val="204859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201D51-5C15-4E6D-897F-CE9247C26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033"/>
            <a:ext cx="12192000" cy="6331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53BC2-3E25-4B54-B0CF-8C3DD0354B55}"/>
              </a:ext>
            </a:extLst>
          </p:cNvPr>
          <p:cNvSpPr txBox="1"/>
          <p:nvPr/>
        </p:nvSpPr>
        <p:spPr>
          <a:xfrm>
            <a:off x="3037398" y="2157109"/>
            <a:ext cx="486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When I double-click on the button, this code is generated.  It is the click event for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btnClick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Now I need to write the code.</a:t>
            </a:r>
          </a:p>
        </p:txBody>
      </p:sp>
    </p:spTree>
    <p:extLst>
      <p:ext uri="{BB962C8B-B14F-4D97-AF65-F5344CB8AC3E}">
        <p14:creationId xmlns:p14="http://schemas.microsoft.com/office/powerpoint/2010/main" val="86577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B835D-06F5-4306-AD9B-0A66D991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83"/>
            <a:ext cx="12192000" cy="6458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DEC1D7-BF02-4924-91AF-969A5FFF36FC}"/>
              </a:ext>
            </a:extLst>
          </p:cNvPr>
          <p:cNvSpPr txBox="1"/>
          <p:nvPr/>
        </p:nvSpPr>
        <p:spPr>
          <a:xfrm>
            <a:off x="3490452" y="2231923"/>
            <a:ext cx="5152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want to change the text property of the textbox named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txtMessage.text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 want to put in it is the concatenation of the literal Hello concatenated with the content of the textbox named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txtName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 I want the text property of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txtName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box because that is where the user entered the name.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Note that I concatenated with the +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Note also that the literal Hello is enclosed in quotes and has a trailing space to leave a space prior to the name.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When you want to test click on the green triangle and Start to test.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A4B3DD-A5A7-46F5-A740-C7471765C3B8}"/>
                  </a:ext>
                </a:extLst>
              </p14:cNvPr>
              <p14:cNvContentPartPr/>
              <p14:nvPr/>
            </p14:nvContentPartPr>
            <p14:xfrm>
              <a:off x="95197" y="5960066"/>
              <a:ext cx="360" cy="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A4B3DD-A5A7-46F5-A740-C7471765C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97" y="5942426"/>
                <a:ext cx="36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06B8EA-1FA3-4FC9-BB29-60D9B807C3C3}"/>
                  </a:ext>
                </a:extLst>
              </p14:cNvPr>
              <p14:cNvContentPartPr/>
              <p14:nvPr/>
            </p14:nvContentPartPr>
            <p14:xfrm>
              <a:off x="2074117" y="475106"/>
              <a:ext cx="1586520" cy="5067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06B8EA-1FA3-4FC9-BB29-60D9B807C3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6117" y="457106"/>
                <a:ext cx="1622160" cy="51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20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E28FB-A0ED-487B-A194-910622DA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35"/>
            <a:ext cx="12192000" cy="6486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75BAD-3CBC-4736-833F-E86678246B2A}"/>
              </a:ext>
            </a:extLst>
          </p:cNvPr>
          <p:cNvSpPr txBox="1"/>
          <p:nvPr/>
        </p:nvSpPr>
        <p:spPr>
          <a:xfrm>
            <a:off x="6479458" y="1120876"/>
            <a:ext cx="270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Click when you want to stop execution.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924C67-35F6-4664-BA80-7FAFA232D3BF}"/>
                  </a:ext>
                </a:extLst>
              </p14:cNvPr>
              <p14:cNvContentPartPr/>
              <p14:nvPr/>
            </p14:nvContentPartPr>
            <p14:xfrm>
              <a:off x="23557" y="5810666"/>
              <a:ext cx="360" cy="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924C67-35F6-4664-BA80-7FAFA232D3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7" y="5792666"/>
                <a:ext cx="36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14D074-906A-4ADB-BA01-1C2C8A1224AA}"/>
                  </a:ext>
                </a:extLst>
              </p14:cNvPr>
              <p14:cNvContentPartPr/>
              <p14:nvPr/>
            </p14:nvContentPartPr>
            <p14:xfrm>
              <a:off x="5400157" y="531266"/>
              <a:ext cx="1119600" cy="931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14D074-906A-4ADB-BA01-1C2C8A1224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2517" y="513626"/>
                <a:ext cx="115524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248BDB-DD6C-4648-AD60-4CCE935DCE23}"/>
                  </a:ext>
                </a:extLst>
              </p14:cNvPr>
              <p14:cNvContentPartPr/>
              <p14:nvPr/>
            </p14:nvContentPartPr>
            <p14:xfrm>
              <a:off x="7131757" y="3999146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248BDB-DD6C-4648-AD60-4CCE935DCE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4117" y="398114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15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43B3F-179F-4778-BBB9-343DA7809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70"/>
            <a:ext cx="12192000" cy="6445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D4D568-DF67-4EFE-A935-9369411A6207}"/>
              </a:ext>
            </a:extLst>
          </p:cNvPr>
          <p:cNvSpPr txBox="1"/>
          <p:nvPr/>
        </p:nvSpPr>
        <p:spPr>
          <a:xfrm flipH="1">
            <a:off x="3099020" y="3105834"/>
            <a:ext cx="375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can change other properties such as font and forecolor etc. </a:t>
            </a:r>
          </a:p>
        </p:txBody>
      </p:sp>
    </p:spTree>
    <p:extLst>
      <p:ext uri="{BB962C8B-B14F-4D97-AF65-F5344CB8AC3E}">
        <p14:creationId xmlns:p14="http://schemas.microsoft.com/office/powerpoint/2010/main" val="49717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6D13C-932A-4290-B618-3C8AB70C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99"/>
            <a:ext cx="12192000" cy="64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AF5A87-471C-4CAA-A5B5-3447805A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77" y="396977"/>
            <a:ext cx="455295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5C25FC-3748-4258-ADD5-BAA1B571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793" y="396977"/>
            <a:ext cx="5133975" cy="617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FBD358-BF0C-4F00-83DE-EC4DB440D7F0}"/>
              </a:ext>
            </a:extLst>
          </p:cNvPr>
          <p:cNvSpPr txBox="1"/>
          <p:nvPr/>
        </p:nvSpPr>
        <p:spPr>
          <a:xfrm>
            <a:off x="949120" y="3742545"/>
            <a:ext cx="404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Open Visual Studio and under Get Started choose Create a new project.</a:t>
            </a:r>
          </a:p>
        </p:txBody>
      </p:sp>
    </p:spTree>
    <p:extLst>
      <p:ext uri="{BB962C8B-B14F-4D97-AF65-F5344CB8AC3E}">
        <p14:creationId xmlns:p14="http://schemas.microsoft.com/office/powerpoint/2010/main" val="990593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EF44E-E3EB-4479-BB30-0724DEE3A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09"/>
            <a:ext cx="12192000" cy="640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DB285E-0708-4705-9301-5370A34CF9C0}"/>
              </a:ext>
            </a:extLst>
          </p:cNvPr>
          <p:cNvSpPr txBox="1"/>
          <p:nvPr/>
        </p:nvSpPr>
        <p:spPr>
          <a:xfrm>
            <a:off x="2822713" y="4874150"/>
            <a:ext cx="232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Changing the font, style and forecolor.</a:t>
            </a:r>
          </a:p>
        </p:txBody>
      </p:sp>
    </p:spTree>
    <p:extLst>
      <p:ext uri="{BB962C8B-B14F-4D97-AF65-F5344CB8AC3E}">
        <p14:creationId xmlns:p14="http://schemas.microsoft.com/office/powerpoint/2010/main" val="2556747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015316-4D2F-4729-AD95-C56916CF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77"/>
            <a:ext cx="12192000" cy="63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9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183C02-BF99-4D22-B14A-93B246E58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D38E8-4953-453F-8D23-246767CBB043}"/>
              </a:ext>
            </a:extLst>
          </p:cNvPr>
          <p:cNvSpPr txBox="1"/>
          <p:nvPr/>
        </p:nvSpPr>
        <p:spPr>
          <a:xfrm>
            <a:off x="3053301" y="2035534"/>
            <a:ext cx="459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Click on Save All to save your project.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Click on Close Solution to close your project.</a:t>
            </a:r>
          </a:p>
        </p:txBody>
      </p:sp>
    </p:spTree>
    <p:extLst>
      <p:ext uri="{BB962C8B-B14F-4D97-AF65-F5344CB8AC3E}">
        <p14:creationId xmlns:p14="http://schemas.microsoft.com/office/powerpoint/2010/main" val="312740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5FF69-06FF-4563-A6DD-A1A181DF9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59" y="-47708"/>
            <a:ext cx="10307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6681B1-CBC9-4FC9-A84F-EB62EAC4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00" y="0"/>
            <a:ext cx="10820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AC98F-42A3-4375-A195-FB2EAB3DA132}"/>
              </a:ext>
            </a:extLst>
          </p:cNvPr>
          <p:cNvSpPr txBox="1"/>
          <p:nvPr/>
        </p:nvSpPr>
        <p:spPr>
          <a:xfrm>
            <a:off x="5043948" y="572418"/>
            <a:ext cx="402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 sure to select Visual Basic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A5F2A-E6BC-4B9A-B006-D5F630CD1660}"/>
              </a:ext>
            </a:extLst>
          </p:cNvPr>
          <p:cNvSpPr txBox="1"/>
          <p:nvPr/>
        </p:nvSpPr>
        <p:spPr>
          <a:xfrm>
            <a:off x="1677725" y="2226365"/>
            <a:ext cx="29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Select Windows Forms App</a:t>
            </a:r>
          </a:p>
          <a:p>
            <a:r>
              <a:rPr lang="en-US" dirty="0">
                <a:solidFill>
                  <a:srgbClr val="FF0000"/>
                </a:solidFill>
              </a:rPr>
              <a:t>(.NET Framework) to create an application with a Windows Form.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D41400-A400-4B7C-A2EE-21F4CFBA54C4}"/>
                  </a:ext>
                </a:extLst>
              </p14:cNvPr>
              <p14:cNvContentPartPr/>
              <p14:nvPr/>
            </p14:nvContentPartPr>
            <p14:xfrm>
              <a:off x="4364437" y="2162066"/>
              <a:ext cx="6307200" cy="1337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D41400-A400-4B7C-A2EE-21F4CFBA54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5437" y="2153066"/>
                <a:ext cx="6324840" cy="13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87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644977-C57A-4C33-A5E4-D7C27838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0" y="0"/>
            <a:ext cx="109953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F9E719-5798-4FE7-B6F5-75A9AFD12B67}"/>
              </a:ext>
            </a:extLst>
          </p:cNvPr>
          <p:cNvSpPr txBox="1"/>
          <p:nvPr/>
        </p:nvSpPr>
        <p:spPr>
          <a:xfrm flipH="1">
            <a:off x="7559702" y="1343770"/>
            <a:ext cx="25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Now we need to fill in this form.</a:t>
            </a:r>
          </a:p>
        </p:txBody>
      </p:sp>
    </p:spTree>
    <p:extLst>
      <p:ext uri="{BB962C8B-B14F-4D97-AF65-F5344CB8AC3E}">
        <p14:creationId xmlns:p14="http://schemas.microsoft.com/office/powerpoint/2010/main" val="103562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B2B63-9BD6-4876-B5F7-B9808421D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4" y="-119268"/>
            <a:ext cx="105368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9BFBC-DF00-43E8-891C-6393CF0BDBB9}"/>
              </a:ext>
            </a:extLst>
          </p:cNvPr>
          <p:cNvSpPr txBox="1"/>
          <p:nvPr/>
        </p:nvSpPr>
        <p:spPr>
          <a:xfrm>
            <a:off x="7362908" y="1534602"/>
            <a:ext cx="283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gave the project a name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E74CA-01C6-4EFB-AFB1-B32381B5C123}"/>
              </a:ext>
            </a:extLst>
          </p:cNvPr>
          <p:cNvSpPr txBox="1"/>
          <p:nvPr/>
        </p:nvSpPr>
        <p:spPr>
          <a:xfrm flipH="1">
            <a:off x="7663069" y="2480807"/>
            <a:ext cx="2635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used … and decided on a place to put the project. I went to the G drive and create a folder/directory named VB and I am putting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ForPP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 that folder/directory.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5ABCF-9390-47E3-AB42-9A0D52E27BEE}"/>
              </a:ext>
            </a:extLst>
          </p:cNvPr>
          <p:cNvSpPr txBox="1"/>
          <p:nvPr/>
        </p:nvSpPr>
        <p:spPr>
          <a:xfrm>
            <a:off x="4126728" y="3713259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checked this box.</a:t>
            </a:r>
          </a:p>
        </p:txBody>
      </p:sp>
    </p:spTree>
    <p:extLst>
      <p:ext uri="{BB962C8B-B14F-4D97-AF65-F5344CB8AC3E}">
        <p14:creationId xmlns:p14="http://schemas.microsoft.com/office/powerpoint/2010/main" val="390895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74B01-E183-491F-AB00-B4257EE60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03"/>
            <a:ext cx="12192000" cy="6370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D5D001-F7D5-41C9-B2F7-04FDD44B7908}"/>
              </a:ext>
            </a:extLst>
          </p:cNvPr>
          <p:cNvSpPr txBox="1"/>
          <p:nvPr/>
        </p:nvSpPr>
        <p:spPr>
          <a:xfrm>
            <a:off x="5820355" y="1693628"/>
            <a:ext cx="319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things you need to see are: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form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Solution explorer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Properties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Toolbox which is shown simply as a word written sideways down the left margin</a:t>
            </a:r>
          </a:p>
        </p:txBody>
      </p:sp>
    </p:spTree>
    <p:extLst>
      <p:ext uri="{BB962C8B-B14F-4D97-AF65-F5344CB8AC3E}">
        <p14:creationId xmlns:p14="http://schemas.microsoft.com/office/powerpoint/2010/main" val="105311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D01734-C664-47DD-953A-FE726985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265"/>
            <a:ext cx="12192000" cy="6318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E4FDF-E9AE-40D7-9F90-2F8EDA7B5CBE}"/>
              </a:ext>
            </a:extLst>
          </p:cNvPr>
          <p:cNvSpPr txBox="1"/>
          <p:nvPr/>
        </p:nvSpPr>
        <p:spPr>
          <a:xfrm>
            <a:off x="3028335" y="4748981"/>
            <a:ext cx="384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clicked on Toolbox to bring it up and then moved the pin at the top to point down to anchor it in place.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35087E-007C-4263-AC43-E80844F456E5}"/>
                  </a:ext>
                </a:extLst>
              </p14:cNvPr>
              <p14:cNvContentPartPr/>
              <p14:nvPr/>
            </p14:nvContentPartPr>
            <p14:xfrm>
              <a:off x="1630597" y="913226"/>
              <a:ext cx="1383120" cy="3936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35087E-007C-4263-AC43-E80844F456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2957" y="895586"/>
                <a:ext cx="1418760" cy="39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25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4FBA58-6B5E-4AD7-820E-4059E7B5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20"/>
            <a:ext cx="12192000" cy="6254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480A12-865F-4151-9359-E52974C5C3FC}"/>
                  </a:ext>
                </a:extLst>
              </p14:cNvPr>
              <p14:cNvContentPartPr/>
              <p14:nvPr/>
            </p14:nvContentPartPr>
            <p14:xfrm>
              <a:off x="945877" y="1890626"/>
              <a:ext cx="1188360" cy="70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480A12-865F-4151-9359-E52974C5C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237" y="1872626"/>
                <a:ext cx="1224000" cy="7452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6C8E8-DBA2-4178-A310-765F99B624DF}"/>
              </a:ext>
            </a:extLst>
          </p:cNvPr>
          <p:cNvSpPr txBox="1"/>
          <p:nvPr/>
        </p:nvSpPr>
        <p:spPr>
          <a:xfrm flipH="1">
            <a:off x="3202386" y="1725433"/>
            <a:ext cx="32222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you look under common controls you will find label. Drag it over or copy/paste so it is on the form. 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now shows up under properties and I change the default (Name) to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lblName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indicating that this is a label that will be for the name.</a:t>
            </a:r>
          </a:p>
        </p:txBody>
      </p:sp>
    </p:spTree>
    <p:extLst>
      <p:ext uri="{BB962C8B-B14F-4D97-AF65-F5344CB8AC3E}">
        <p14:creationId xmlns:p14="http://schemas.microsoft.com/office/powerpoint/2010/main" val="275374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580</Words>
  <Application>Microsoft Office PowerPoint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Starting Visual 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Visual Basic</dc:title>
  <dc:creator>Priscilla Grocer</dc:creator>
  <cp:lastModifiedBy>Priscilla Grocer</cp:lastModifiedBy>
  <cp:revision>22</cp:revision>
  <dcterms:created xsi:type="dcterms:W3CDTF">2020-03-29T19:01:12Z</dcterms:created>
  <dcterms:modified xsi:type="dcterms:W3CDTF">2020-03-30T01:50:06Z</dcterms:modified>
</cp:coreProperties>
</file>