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0E7A-EA83-4DBD-B378-206923778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163B1F-88D2-4575-81AB-C35C6B493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6145B-F7EC-4996-8147-37CD53DF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30218-9F24-457D-ACAD-E3691BE2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51516-49B6-4608-A900-BD994CC4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A3100-0B02-4D71-AFB2-33D8D95F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00F4B-0D13-4615-B55A-4D2D3ED29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D3AC8-8750-4616-9202-B4CC9B5E1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D47A0-672D-410D-95B0-0944955C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D459C-7DC9-4591-AE12-F53FB3DF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5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3204BE-0C17-46F5-9F3F-D4EB2E44F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694A3-1707-41BA-8444-B4893EE2D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7AE68-63AF-4819-976D-CC61FE264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0937A-EFFB-47F3-AC48-DA87AB88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80A64-8ED4-468A-A98B-751552586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0A56A-EB18-4870-80ED-25C7132E9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F78FB-0234-4057-A6A5-9F147A7A7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7A80-50D5-484B-9CEA-CD0C3877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028BC-0C67-4C26-9B21-01D931F5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29943-0A92-4F37-8E93-109BD8DC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8F75-759F-43A4-A49B-F288CEBB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91E9E-A6EF-46F3-80C9-07ED9687B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1D7BE-E686-4DA2-8D88-0B3E7DE9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8D677-BBBA-4AFD-8C4E-8D0B4B5C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A3732-F543-4866-BFD7-185F30693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7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48FE6-1855-4B65-A8C6-5E91282B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1B203-36B9-44FF-8007-E77A278AB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1CCA7-1133-4C57-AF6D-82590FDE8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9AD1F-1939-43CF-8A0E-6B83CD25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86175-B5E5-4306-8A23-7D8C6936C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43F98-F8F5-4363-B53D-53329B6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8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32AFE-7754-4D95-BE06-BE7C57B08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94B09-C8DF-4F28-A7FE-441E521D2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BDB1D-6B1A-4B1E-92E8-FEB55FAE6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EDCA0E-262F-4023-906E-AC4FF6A3A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07A35-6EFE-42F2-8243-9E0E3F943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0C7874-6E36-478D-90A0-00112ECF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D74114-E98D-4437-8B62-556B4991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6DC3C-7658-4E3D-B3D8-293996824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9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2DDE-0220-498F-A8CF-79239EEB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F0E54-1A4F-455F-8074-36496446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890759-59F4-4E47-80EA-4148A5B83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11035-93A3-4C9E-A85F-761AE54E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8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0C759D-0456-4432-A37C-D8217E89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9DD89B-0EE9-49AE-AA18-ABD09AA8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809A7-366D-41EB-B45E-1C4BEA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F916A-A976-4539-9699-BC4B9E06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06D2D-77EA-4FC3-B40D-C8E6A8293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06CDA-8F7E-4A93-B6AC-F78D797B9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B0409-D1B3-44E3-A917-0F07CB78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25B6B-564A-4213-B789-308AE9C4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03FEC-9DB9-452E-985E-F56752CE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418BA-7D92-455A-AFFD-357D812B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F02BA-F368-4042-A7BA-365E39F4D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D9728-5D6F-4A7F-A0C2-7E47F1C0D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525D2-FA6F-4D02-9CE0-BD7F3B36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29A2A-00F0-45DC-9E1F-D9221188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C9CD5-3C30-483B-AF22-68F80490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3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64C80E-A565-4B79-8680-7F6D98A34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5ED8A-E8CD-4728-9412-FA1ED6D86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8000A-13B9-4660-922B-C14EB8660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FEC30-493C-44A5-A336-72D1632090B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0D1B7-7803-45EE-ADC6-2EB812A41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8BD5B-AFAC-431E-9A80-5ED30E6EF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41AF9-39FE-430E-B805-684145C5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6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36DC-4872-43E5-AB45-0AE6B80D7F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Calculate Total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65C9A-886C-4314-A58E-964D14D04A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This is a problem on a form where the user enters information and calculations are done to show the answer.  I will show multiple solutions.</a:t>
            </a:r>
          </a:p>
        </p:txBody>
      </p:sp>
    </p:spTree>
    <p:extLst>
      <p:ext uri="{BB962C8B-B14F-4D97-AF65-F5344CB8AC3E}">
        <p14:creationId xmlns:p14="http://schemas.microsoft.com/office/powerpoint/2010/main" val="148232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B86C06-22E6-400C-940A-A3AFD3032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137" y="1304925"/>
            <a:ext cx="3895725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8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2484BD-27D9-4355-8672-F1B37D665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34" y="104775"/>
            <a:ext cx="780528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EE45DF-AC2A-489F-AA5F-8850DC483C21}"/>
              </a:ext>
            </a:extLst>
          </p:cNvPr>
          <p:cNvSpPr txBox="1"/>
          <p:nvPr/>
        </p:nvSpPr>
        <p:spPr>
          <a:xfrm>
            <a:off x="5086906" y="4557520"/>
            <a:ext cx="6851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This is the form I set up.  Its name is </a:t>
            </a:r>
            <a:r>
              <a:rPr lang="en-US" dirty="0" err="1">
                <a:solidFill>
                  <a:schemeClr val="accent1"/>
                </a:solidFill>
              </a:rPr>
              <a:t>datain</a:t>
            </a:r>
            <a:r>
              <a:rPr lang="en-US" dirty="0">
                <a:solidFill>
                  <a:schemeClr val="accent1"/>
                </a:solidFill>
              </a:rPr>
              <a:t>.  I have set up input type fields where I can enter the price and the quantity 4 times in different fields.  If I click on Total then the onclick event will call </a:t>
            </a:r>
            <a:r>
              <a:rPr lang="en-US" dirty="0" err="1">
                <a:solidFill>
                  <a:schemeClr val="accent1"/>
                </a:solidFill>
              </a:rPr>
              <a:t>calcTotal</a:t>
            </a:r>
            <a:r>
              <a:rPr lang="en-US" dirty="0">
                <a:solidFill>
                  <a:schemeClr val="accent1"/>
                </a:solidFill>
              </a:rPr>
              <a:t>() and if I click on Clear I will call </a:t>
            </a:r>
            <a:r>
              <a:rPr lang="en-US" dirty="0" err="1">
                <a:solidFill>
                  <a:schemeClr val="accent1"/>
                </a:solidFill>
              </a:rPr>
              <a:t>clearTotal</a:t>
            </a:r>
            <a:r>
              <a:rPr lang="en-US" dirty="0">
                <a:solidFill>
                  <a:schemeClr val="accent1"/>
                </a:solidFill>
              </a:rPr>
              <a:t>(). I have set up a field with the name </a:t>
            </a:r>
            <a:r>
              <a:rPr lang="en-US" dirty="0" err="1">
                <a:solidFill>
                  <a:schemeClr val="accent1"/>
                </a:solidFill>
              </a:rPr>
              <a:t>theTotal</a:t>
            </a:r>
            <a:r>
              <a:rPr lang="en-US" dirty="0">
                <a:solidFill>
                  <a:schemeClr val="accent1"/>
                </a:solidFill>
              </a:rPr>
              <a:t> where I will put the answer.</a:t>
            </a:r>
          </a:p>
          <a:p>
            <a:r>
              <a:rPr lang="en-US" dirty="0">
                <a:solidFill>
                  <a:schemeClr val="accent1"/>
                </a:solidFill>
              </a:rPr>
              <a:t>Since I did not send data to </a:t>
            </a:r>
            <a:r>
              <a:rPr lang="en-US" dirty="0" err="1">
                <a:solidFill>
                  <a:schemeClr val="accent1"/>
                </a:solidFill>
              </a:rPr>
              <a:t>calcTotal</a:t>
            </a:r>
            <a:r>
              <a:rPr lang="en-US" dirty="0">
                <a:solidFill>
                  <a:schemeClr val="accent1"/>
                </a:solidFill>
              </a:rPr>
              <a:t>(), I have to use the entire address.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B9CEAD-CF36-41A0-8655-66798171CD1F}"/>
              </a:ext>
            </a:extLst>
          </p:cNvPr>
          <p:cNvSpPr txBox="1"/>
          <p:nvPr/>
        </p:nvSpPr>
        <p:spPr>
          <a:xfrm>
            <a:off x="6764784" y="213273"/>
            <a:ext cx="502476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am first calculating ans1 so I use the address for each of the fields to do the calculation.  I refer to the fields as </a:t>
            </a:r>
            <a:r>
              <a:rPr lang="en-US" dirty="0" err="1">
                <a:solidFill>
                  <a:schemeClr val="accent1"/>
                </a:solidFill>
              </a:rPr>
              <a:t>document.form</a:t>
            </a:r>
            <a:r>
              <a:rPr lang="en-US" dirty="0">
                <a:solidFill>
                  <a:schemeClr val="accent1"/>
                </a:solidFill>
              </a:rPr>
              <a:t> name which is </a:t>
            </a:r>
            <a:r>
              <a:rPr lang="en-US" dirty="0" err="1">
                <a:solidFill>
                  <a:schemeClr val="accent1"/>
                </a:solidFill>
              </a:rPr>
              <a:t>datain.field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name.value</a:t>
            </a:r>
            <a:r>
              <a:rPr lang="en-US" dirty="0">
                <a:solidFill>
                  <a:schemeClr val="accent1"/>
                </a:solidFill>
              </a:rPr>
              <a:t>. For example:</a:t>
            </a:r>
          </a:p>
          <a:p>
            <a:r>
              <a:rPr lang="en-US" dirty="0">
                <a:solidFill>
                  <a:schemeClr val="accent1"/>
                </a:solidFill>
              </a:rPr>
              <a:t>document.datain.price1.value</a:t>
            </a:r>
          </a:p>
          <a:p>
            <a:r>
              <a:rPr lang="en-US" dirty="0">
                <a:solidFill>
                  <a:schemeClr val="accent1"/>
                </a:solidFill>
              </a:rPr>
              <a:t>After we do the four calculations, I added the four</a:t>
            </a:r>
          </a:p>
          <a:p>
            <a:r>
              <a:rPr lang="en-US" dirty="0">
                <a:solidFill>
                  <a:schemeClr val="accent1"/>
                </a:solidFill>
              </a:rPr>
              <a:t>Answers and stored them in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document.datain.theTotal.value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Notice that this is the address where </a:t>
            </a:r>
            <a:r>
              <a:rPr lang="en-US" dirty="0" err="1">
                <a:solidFill>
                  <a:schemeClr val="accent1"/>
                </a:solidFill>
              </a:rPr>
              <a:t>theTotal</a:t>
            </a:r>
            <a:r>
              <a:rPr lang="en-US" dirty="0">
                <a:solidFill>
                  <a:schemeClr val="accent1"/>
                </a:solidFill>
              </a:rPr>
              <a:t> is located.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Again, data was not passed. A better solution would include passing.</a:t>
            </a:r>
          </a:p>
        </p:txBody>
      </p:sp>
    </p:spTree>
    <p:extLst>
      <p:ext uri="{BB962C8B-B14F-4D97-AF65-F5344CB8AC3E}">
        <p14:creationId xmlns:p14="http://schemas.microsoft.com/office/powerpoint/2010/main" val="168183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633350-B265-429F-A243-B6D2AB918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59" y="0"/>
            <a:ext cx="9177732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B71C47-BEF0-4E59-BE4C-F5EDD5F73CBA}"/>
              </a:ext>
            </a:extLst>
          </p:cNvPr>
          <p:cNvSpPr txBox="1"/>
          <p:nvPr/>
        </p:nvSpPr>
        <p:spPr>
          <a:xfrm>
            <a:off x="7419975" y="466725"/>
            <a:ext cx="4295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am sending the names of the fields where the data is stored.  So I receive the data and use the value to do the calculations.  </a:t>
            </a:r>
          </a:p>
          <a:p>
            <a:r>
              <a:rPr lang="en-US" dirty="0">
                <a:solidFill>
                  <a:schemeClr val="accent1"/>
                </a:solidFill>
              </a:rPr>
              <a:t>Then I calculated </a:t>
            </a:r>
            <a:r>
              <a:rPr lang="en-US" dirty="0" err="1">
                <a:solidFill>
                  <a:schemeClr val="accent1"/>
                </a:solidFill>
              </a:rPr>
              <a:t>theTotal</a:t>
            </a:r>
            <a:r>
              <a:rPr lang="en-US" dirty="0">
                <a:solidFill>
                  <a:schemeClr val="accent1"/>
                </a:solidFill>
              </a:rPr>
              <a:t> and assign it to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document.datain.theTotal.value</a:t>
            </a:r>
            <a:r>
              <a:rPr lang="en-US" dirty="0">
                <a:solidFill>
                  <a:schemeClr val="accent1"/>
                </a:solidFill>
              </a:rPr>
              <a:t>. I had to give the complete address for the answer.</a:t>
            </a:r>
          </a:p>
        </p:txBody>
      </p:sp>
    </p:spTree>
    <p:extLst>
      <p:ext uri="{BB962C8B-B14F-4D97-AF65-F5344CB8AC3E}">
        <p14:creationId xmlns:p14="http://schemas.microsoft.com/office/powerpoint/2010/main" val="309175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5AAC6C-5E90-4519-AA88-46BDFCDFD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604" y="0"/>
            <a:ext cx="9999957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4EF095-7210-4654-B850-69FBA019574B}"/>
              </a:ext>
            </a:extLst>
          </p:cNvPr>
          <p:cNvSpPr txBox="1"/>
          <p:nvPr/>
        </p:nvSpPr>
        <p:spPr>
          <a:xfrm>
            <a:off x="4905375" y="695325"/>
            <a:ext cx="4657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onclick event send the data. The structure also sets up </a:t>
            </a:r>
            <a:r>
              <a:rPr lang="en-US" dirty="0" err="1">
                <a:solidFill>
                  <a:schemeClr val="accent1"/>
                </a:solidFill>
              </a:rPr>
              <a:t>theTotal</a:t>
            </a:r>
            <a:r>
              <a:rPr lang="en-US" dirty="0">
                <a:solidFill>
                  <a:schemeClr val="accent1"/>
                </a:solidFill>
              </a:rPr>
              <a:t> to be assigned the data that the function returns.  The function returns the content of the </a:t>
            </a:r>
            <a:r>
              <a:rPr lang="en-US" dirty="0" err="1">
                <a:solidFill>
                  <a:schemeClr val="accent1"/>
                </a:solidFill>
              </a:rPr>
              <a:t>totAns</a:t>
            </a:r>
            <a:r>
              <a:rPr lang="en-US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38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F1BE1F-3DDD-457B-9F86-5A70B8C4F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675"/>
            <a:ext cx="7939216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9FF46F-1A38-4235-AE27-238A22451DD8}"/>
              </a:ext>
            </a:extLst>
          </p:cNvPr>
          <p:cNvSpPr txBox="1"/>
          <p:nvPr/>
        </p:nvSpPr>
        <p:spPr>
          <a:xfrm>
            <a:off x="3871953" y="1376039"/>
            <a:ext cx="6951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This is using </a:t>
            </a:r>
            <a:r>
              <a:rPr lang="en-US" dirty="0" err="1">
                <a:solidFill>
                  <a:schemeClr val="accent1"/>
                </a:solidFill>
              </a:rPr>
              <a:t>getElementById</a:t>
            </a:r>
            <a:r>
              <a:rPr lang="en-US" dirty="0">
                <a:solidFill>
                  <a:schemeClr val="accent1"/>
                </a:solidFill>
              </a:rPr>
              <a:t> to get the information.</a:t>
            </a:r>
          </a:p>
          <a:p>
            <a:r>
              <a:rPr lang="en-US" dirty="0">
                <a:solidFill>
                  <a:schemeClr val="accent1"/>
                </a:solidFill>
              </a:rPr>
              <a:t>The return is being assigned to the field called </a:t>
            </a:r>
            <a:r>
              <a:rPr lang="en-US" dirty="0" err="1">
                <a:solidFill>
                  <a:schemeClr val="accent1"/>
                </a:solidFill>
              </a:rPr>
              <a:t>theTotal</a:t>
            </a:r>
            <a:r>
              <a:rPr lang="en-US" dirty="0">
                <a:solidFill>
                  <a:schemeClr val="accent1"/>
                </a:solidFill>
              </a:rPr>
              <a:t> on the form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172C9-F6B7-494F-A767-79B3840F70D7}"/>
              </a:ext>
            </a:extLst>
          </p:cNvPr>
          <p:cNvSpPr txBox="1"/>
          <p:nvPr/>
        </p:nvSpPr>
        <p:spPr>
          <a:xfrm>
            <a:off x="6096000" y="5646198"/>
            <a:ext cx="4210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Here the </a:t>
            </a:r>
            <a:r>
              <a:rPr lang="en-US" dirty="0" err="1">
                <a:solidFill>
                  <a:schemeClr val="accent1"/>
                </a:solidFill>
              </a:rPr>
              <a:t>totAns</a:t>
            </a:r>
            <a:r>
              <a:rPr lang="en-US" dirty="0">
                <a:solidFill>
                  <a:schemeClr val="accent1"/>
                </a:solidFill>
              </a:rPr>
              <a:t> that is returned becomes the value of the input type text called </a:t>
            </a:r>
            <a:r>
              <a:rPr lang="en-US" dirty="0" err="1">
                <a:solidFill>
                  <a:schemeClr val="accent1"/>
                </a:solidFill>
              </a:rPr>
              <a:t>theTotal</a:t>
            </a:r>
            <a:r>
              <a:rPr lang="en-US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D6E994-92E9-4B1B-B6B4-9B86A95CAADC}"/>
              </a:ext>
            </a:extLst>
          </p:cNvPr>
          <p:cNvSpPr txBox="1"/>
          <p:nvPr/>
        </p:nvSpPr>
        <p:spPr>
          <a:xfrm>
            <a:off x="4527611" y="2673029"/>
            <a:ext cx="6951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An alternate way to clear the data from the form is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&lt;a </a:t>
            </a:r>
            <a:r>
              <a:rPr lang="en-US" dirty="0" err="1">
                <a:solidFill>
                  <a:schemeClr val="accent1"/>
                </a:solidFill>
              </a:rPr>
              <a:t>href</a:t>
            </a:r>
            <a:r>
              <a:rPr lang="en-US" dirty="0">
                <a:solidFill>
                  <a:schemeClr val="accent1"/>
                </a:solidFill>
              </a:rPr>
              <a:t>="</a:t>
            </a:r>
            <a:r>
              <a:rPr lang="en-US" dirty="0" err="1">
                <a:solidFill>
                  <a:schemeClr val="accent1"/>
                </a:solidFill>
              </a:rPr>
              <a:t>javascript:location.reload</a:t>
            </a:r>
            <a:r>
              <a:rPr lang="en-US" dirty="0">
                <a:solidFill>
                  <a:schemeClr val="accent1"/>
                </a:solidFill>
              </a:rPr>
              <a:t>(true)"&gt;Refresh this page&lt;/a&gt;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91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375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Calculate Total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Calculate Total</dc:title>
  <dc:creator>Priscilla Grocer</dc:creator>
  <cp:lastModifiedBy>Priscilla Grocer</cp:lastModifiedBy>
  <cp:revision>9</cp:revision>
  <dcterms:created xsi:type="dcterms:W3CDTF">2020-03-22T17:03:15Z</dcterms:created>
  <dcterms:modified xsi:type="dcterms:W3CDTF">2020-03-22T18:02:01Z</dcterms:modified>
</cp:coreProperties>
</file>