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96" d="100"/>
          <a:sy n="96" d="100"/>
        </p:scale>
        <p:origin x="86" y="12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D612A-2158-4401-8ED7-E5CBA06443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87EBA8C-E103-420E-ADD2-515B0DEBBF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B896336-FF4E-4746-A743-AA9D4F0EF420}"/>
              </a:ext>
            </a:extLst>
          </p:cNvPr>
          <p:cNvSpPr>
            <a:spLocks noGrp="1"/>
          </p:cNvSpPr>
          <p:nvPr>
            <p:ph type="dt" sz="half" idx="10"/>
          </p:nvPr>
        </p:nvSpPr>
        <p:spPr/>
        <p:txBody>
          <a:bodyPr/>
          <a:lstStyle/>
          <a:p>
            <a:fld id="{04DA8EA8-3E34-4B8B-B944-0E89A8643318}" type="datetimeFigureOut">
              <a:rPr lang="en-US" smtClean="0"/>
              <a:t>3/23/2020</a:t>
            </a:fld>
            <a:endParaRPr lang="en-US"/>
          </a:p>
        </p:txBody>
      </p:sp>
      <p:sp>
        <p:nvSpPr>
          <p:cNvPr id="5" name="Footer Placeholder 4">
            <a:extLst>
              <a:ext uri="{FF2B5EF4-FFF2-40B4-BE49-F238E27FC236}">
                <a16:creationId xmlns:a16="http://schemas.microsoft.com/office/drawing/2014/main" id="{44077542-AA26-4D71-887B-28004744D4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AB91DB-5224-4924-BCC5-7C883E49CC44}"/>
              </a:ext>
            </a:extLst>
          </p:cNvPr>
          <p:cNvSpPr>
            <a:spLocks noGrp="1"/>
          </p:cNvSpPr>
          <p:nvPr>
            <p:ph type="sldNum" sz="quarter" idx="12"/>
          </p:nvPr>
        </p:nvSpPr>
        <p:spPr/>
        <p:txBody>
          <a:bodyPr/>
          <a:lstStyle/>
          <a:p>
            <a:fld id="{66604677-68CA-4E55-A4B5-167F9A178861}" type="slidenum">
              <a:rPr lang="en-US" smtClean="0"/>
              <a:t>‹#›</a:t>
            </a:fld>
            <a:endParaRPr lang="en-US"/>
          </a:p>
        </p:txBody>
      </p:sp>
    </p:spTree>
    <p:extLst>
      <p:ext uri="{BB962C8B-B14F-4D97-AF65-F5344CB8AC3E}">
        <p14:creationId xmlns:p14="http://schemas.microsoft.com/office/powerpoint/2010/main" val="460732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E7867-9B37-41D3-B619-E66AC390093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F8A2682-6FD3-49E1-99F7-E6C93960D41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4D20C1-DA39-4F48-BFA1-4A8A806AE39B}"/>
              </a:ext>
            </a:extLst>
          </p:cNvPr>
          <p:cNvSpPr>
            <a:spLocks noGrp="1"/>
          </p:cNvSpPr>
          <p:nvPr>
            <p:ph type="dt" sz="half" idx="10"/>
          </p:nvPr>
        </p:nvSpPr>
        <p:spPr/>
        <p:txBody>
          <a:bodyPr/>
          <a:lstStyle/>
          <a:p>
            <a:fld id="{04DA8EA8-3E34-4B8B-B944-0E89A8643318}" type="datetimeFigureOut">
              <a:rPr lang="en-US" smtClean="0"/>
              <a:t>3/23/2020</a:t>
            </a:fld>
            <a:endParaRPr lang="en-US"/>
          </a:p>
        </p:txBody>
      </p:sp>
      <p:sp>
        <p:nvSpPr>
          <p:cNvPr id="5" name="Footer Placeholder 4">
            <a:extLst>
              <a:ext uri="{FF2B5EF4-FFF2-40B4-BE49-F238E27FC236}">
                <a16:creationId xmlns:a16="http://schemas.microsoft.com/office/drawing/2014/main" id="{60D25E17-342F-44D0-BD9D-539CF68E28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2933B9-52C6-4C7C-A4C9-E925FD6DFC7E}"/>
              </a:ext>
            </a:extLst>
          </p:cNvPr>
          <p:cNvSpPr>
            <a:spLocks noGrp="1"/>
          </p:cNvSpPr>
          <p:nvPr>
            <p:ph type="sldNum" sz="quarter" idx="12"/>
          </p:nvPr>
        </p:nvSpPr>
        <p:spPr/>
        <p:txBody>
          <a:bodyPr/>
          <a:lstStyle/>
          <a:p>
            <a:fld id="{66604677-68CA-4E55-A4B5-167F9A178861}" type="slidenum">
              <a:rPr lang="en-US" smtClean="0"/>
              <a:t>‹#›</a:t>
            </a:fld>
            <a:endParaRPr lang="en-US"/>
          </a:p>
        </p:txBody>
      </p:sp>
    </p:spTree>
    <p:extLst>
      <p:ext uri="{BB962C8B-B14F-4D97-AF65-F5344CB8AC3E}">
        <p14:creationId xmlns:p14="http://schemas.microsoft.com/office/powerpoint/2010/main" val="944322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744D532-96E1-4CFD-B9A3-8277E04FEA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8FBE7FD-58BE-464A-AC3E-CE0F35EA777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3B1B55-AD09-4D11-A22B-B549427ACC84}"/>
              </a:ext>
            </a:extLst>
          </p:cNvPr>
          <p:cNvSpPr>
            <a:spLocks noGrp="1"/>
          </p:cNvSpPr>
          <p:nvPr>
            <p:ph type="dt" sz="half" idx="10"/>
          </p:nvPr>
        </p:nvSpPr>
        <p:spPr/>
        <p:txBody>
          <a:bodyPr/>
          <a:lstStyle/>
          <a:p>
            <a:fld id="{04DA8EA8-3E34-4B8B-B944-0E89A8643318}" type="datetimeFigureOut">
              <a:rPr lang="en-US" smtClean="0"/>
              <a:t>3/23/2020</a:t>
            </a:fld>
            <a:endParaRPr lang="en-US"/>
          </a:p>
        </p:txBody>
      </p:sp>
      <p:sp>
        <p:nvSpPr>
          <p:cNvPr id="5" name="Footer Placeholder 4">
            <a:extLst>
              <a:ext uri="{FF2B5EF4-FFF2-40B4-BE49-F238E27FC236}">
                <a16:creationId xmlns:a16="http://schemas.microsoft.com/office/drawing/2014/main" id="{8748B73E-49A9-480B-BF90-DCFF5595AB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3F7C61-18C5-4CA5-9375-9D411208D990}"/>
              </a:ext>
            </a:extLst>
          </p:cNvPr>
          <p:cNvSpPr>
            <a:spLocks noGrp="1"/>
          </p:cNvSpPr>
          <p:nvPr>
            <p:ph type="sldNum" sz="quarter" idx="12"/>
          </p:nvPr>
        </p:nvSpPr>
        <p:spPr/>
        <p:txBody>
          <a:bodyPr/>
          <a:lstStyle/>
          <a:p>
            <a:fld id="{66604677-68CA-4E55-A4B5-167F9A178861}" type="slidenum">
              <a:rPr lang="en-US" smtClean="0"/>
              <a:t>‹#›</a:t>
            </a:fld>
            <a:endParaRPr lang="en-US"/>
          </a:p>
        </p:txBody>
      </p:sp>
    </p:spTree>
    <p:extLst>
      <p:ext uri="{BB962C8B-B14F-4D97-AF65-F5344CB8AC3E}">
        <p14:creationId xmlns:p14="http://schemas.microsoft.com/office/powerpoint/2010/main" val="3433706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DB528-84E1-4045-A2FA-C8FF69E181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4C9261-33AC-47AA-87DB-7D5BFF458C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7BABF3-4341-42FE-BB72-5E35B0430C34}"/>
              </a:ext>
            </a:extLst>
          </p:cNvPr>
          <p:cNvSpPr>
            <a:spLocks noGrp="1"/>
          </p:cNvSpPr>
          <p:nvPr>
            <p:ph type="dt" sz="half" idx="10"/>
          </p:nvPr>
        </p:nvSpPr>
        <p:spPr/>
        <p:txBody>
          <a:bodyPr/>
          <a:lstStyle/>
          <a:p>
            <a:fld id="{04DA8EA8-3E34-4B8B-B944-0E89A8643318}" type="datetimeFigureOut">
              <a:rPr lang="en-US" smtClean="0"/>
              <a:t>3/23/2020</a:t>
            </a:fld>
            <a:endParaRPr lang="en-US"/>
          </a:p>
        </p:txBody>
      </p:sp>
      <p:sp>
        <p:nvSpPr>
          <p:cNvPr id="5" name="Footer Placeholder 4">
            <a:extLst>
              <a:ext uri="{FF2B5EF4-FFF2-40B4-BE49-F238E27FC236}">
                <a16:creationId xmlns:a16="http://schemas.microsoft.com/office/drawing/2014/main" id="{051CDFC2-99FB-47E3-8D4F-11EFE152AE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3C308E-AA8A-4C3A-A23D-842104D4EB85}"/>
              </a:ext>
            </a:extLst>
          </p:cNvPr>
          <p:cNvSpPr>
            <a:spLocks noGrp="1"/>
          </p:cNvSpPr>
          <p:nvPr>
            <p:ph type="sldNum" sz="quarter" idx="12"/>
          </p:nvPr>
        </p:nvSpPr>
        <p:spPr/>
        <p:txBody>
          <a:bodyPr/>
          <a:lstStyle/>
          <a:p>
            <a:fld id="{66604677-68CA-4E55-A4B5-167F9A178861}" type="slidenum">
              <a:rPr lang="en-US" smtClean="0"/>
              <a:t>‹#›</a:t>
            </a:fld>
            <a:endParaRPr lang="en-US"/>
          </a:p>
        </p:txBody>
      </p:sp>
    </p:spTree>
    <p:extLst>
      <p:ext uri="{BB962C8B-B14F-4D97-AF65-F5344CB8AC3E}">
        <p14:creationId xmlns:p14="http://schemas.microsoft.com/office/powerpoint/2010/main" val="1247614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EC28B-B866-43AF-9A59-9039D0E258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6806728-D1E3-4F80-9378-CC8198B833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67561DD-FE41-498F-B430-39FCE4B8854B}"/>
              </a:ext>
            </a:extLst>
          </p:cNvPr>
          <p:cNvSpPr>
            <a:spLocks noGrp="1"/>
          </p:cNvSpPr>
          <p:nvPr>
            <p:ph type="dt" sz="half" idx="10"/>
          </p:nvPr>
        </p:nvSpPr>
        <p:spPr/>
        <p:txBody>
          <a:bodyPr/>
          <a:lstStyle/>
          <a:p>
            <a:fld id="{04DA8EA8-3E34-4B8B-B944-0E89A8643318}" type="datetimeFigureOut">
              <a:rPr lang="en-US" smtClean="0"/>
              <a:t>3/23/2020</a:t>
            </a:fld>
            <a:endParaRPr lang="en-US"/>
          </a:p>
        </p:txBody>
      </p:sp>
      <p:sp>
        <p:nvSpPr>
          <p:cNvPr id="5" name="Footer Placeholder 4">
            <a:extLst>
              <a:ext uri="{FF2B5EF4-FFF2-40B4-BE49-F238E27FC236}">
                <a16:creationId xmlns:a16="http://schemas.microsoft.com/office/drawing/2014/main" id="{96DAA0C5-1B4F-4A3D-9EB5-F80A6A2B74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DE2F8A-7A87-45AE-9742-3D6229E30A21}"/>
              </a:ext>
            </a:extLst>
          </p:cNvPr>
          <p:cNvSpPr>
            <a:spLocks noGrp="1"/>
          </p:cNvSpPr>
          <p:nvPr>
            <p:ph type="sldNum" sz="quarter" idx="12"/>
          </p:nvPr>
        </p:nvSpPr>
        <p:spPr/>
        <p:txBody>
          <a:bodyPr/>
          <a:lstStyle/>
          <a:p>
            <a:fld id="{66604677-68CA-4E55-A4B5-167F9A178861}" type="slidenum">
              <a:rPr lang="en-US" smtClean="0"/>
              <a:t>‹#›</a:t>
            </a:fld>
            <a:endParaRPr lang="en-US"/>
          </a:p>
        </p:txBody>
      </p:sp>
    </p:spTree>
    <p:extLst>
      <p:ext uri="{BB962C8B-B14F-4D97-AF65-F5344CB8AC3E}">
        <p14:creationId xmlns:p14="http://schemas.microsoft.com/office/powerpoint/2010/main" val="1966006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371C0-E80A-4180-B8EB-5F45000841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D48844-C4B5-4AB8-AC65-A3CDC9170EE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A93CF79-45AF-4B05-B622-21E15F04938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DAC50C-6241-496F-A4B8-3D7DF3BD9168}"/>
              </a:ext>
            </a:extLst>
          </p:cNvPr>
          <p:cNvSpPr>
            <a:spLocks noGrp="1"/>
          </p:cNvSpPr>
          <p:nvPr>
            <p:ph type="dt" sz="half" idx="10"/>
          </p:nvPr>
        </p:nvSpPr>
        <p:spPr/>
        <p:txBody>
          <a:bodyPr/>
          <a:lstStyle/>
          <a:p>
            <a:fld id="{04DA8EA8-3E34-4B8B-B944-0E89A8643318}" type="datetimeFigureOut">
              <a:rPr lang="en-US" smtClean="0"/>
              <a:t>3/23/2020</a:t>
            </a:fld>
            <a:endParaRPr lang="en-US"/>
          </a:p>
        </p:txBody>
      </p:sp>
      <p:sp>
        <p:nvSpPr>
          <p:cNvPr id="6" name="Footer Placeholder 5">
            <a:extLst>
              <a:ext uri="{FF2B5EF4-FFF2-40B4-BE49-F238E27FC236}">
                <a16:creationId xmlns:a16="http://schemas.microsoft.com/office/drawing/2014/main" id="{63CBE97C-37BB-4F2E-9148-5B3CB71D50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B1FE95-27F2-4F29-90CE-5ABE13C4AC8D}"/>
              </a:ext>
            </a:extLst>
          </p:cNvPr>
          <p:cNvSpPr>
            <a:spLocks noGrp="1"/>
          </p:cNvSpPr>
          <p:nvPr>
            <p:ph type="sldNum" sz="quarter" idx="12"/>
          </p:nvPr>
        </p:nvSpPr>
        <p:spPr/>
        <p:txBody>
          <a:bodyPr/>
          <a:lstStyle/>
          <a:p>
            <a:fld id="{66604677-68CA-4E55-A4B5-167F9A178861}" type="slidenum">
              <a:rPr lang="en-US" smtClean="0"/>
              <a:t>‹#›</a:t>
            </a:fld>
            <a:endParaRPr lang="en-US"/>
          </a:p>
        </p:txBody>
      </p:sp>
    </p:spTree>
    <p:extLst>
      <p:ext uri="{BB962C8B-B14F-4D97-AF65-F5344CB8AC3E}">
        <p14:creationId xmlns:p14="http://schemas.microsoft.com/office/powerpoint/2010/main" val="905474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E7C5C-43B6-4302-AAA6-4F0B6DD39A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824ED76-9018-4B3E-A313-A99138DED8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34618E-A01B-4FDB-B5E4-A0198622454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2405F0F-9B88-4718-B37F-5B5DCA9555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DE0EC-F502-4265-8479-34CF38BC1BC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3765C8-B338-4598-9AD0-354414BB7FBA}"/>
              </a:ext>
            </a:extLst>
          </p:cNvPr>
          <p:cNvSpPr>
            <a:spLocks noGrp="1"/>
          </p:cNvSpPr>
          <p:nvPr>
            <p:ph type="dt" sz="half" idx="10"/>
          </p:nvPr>
        </p:nvSpPr>
        <p:spPr/>
        <p:txBody>
          <a:bodyPr/>
          <a:lstStyle/>
          <a:p>
            <a:fld id="{04DA8EA8-3E34-4B8B-B944-0E89A8643318}" type="datetimeFigureOut">
              <a:rPr lang="en-US" smtClean="0"/>
              <a:t>3/23/2020</a:t>
            </a:fld>
            <a:endParaRPr lang="en-US"/>
          </a:p>
        </p:txBody>
      </p:sp>
      <p:sp>
        <p:nvSpPr>
          <p:cNvPr id="8" name="Footer Placeholder 7">
            <a:extLst>
              <a:ext uri="{FF2B5EF4-FFF2-40B4-BE49-F238E27FC236}">
                <a16:creationId xmlns:a16="http://schemas.microsoft.com/office/drawing/2014/main" id="{23CD7782-CC5A-444E-A938-70A24F4182D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A250D7-5934-460D-B00C-6F07669BE31D}"/>
              </a:ext>
            </a:extLst>
          </p:cNvPr>
          <p:cNvSpPr>
            <a:spLocks noGrp="1"/>
          </p:cNvSpPr>
          <p:nvPr>
            <p:ph type="sldNum" sz="quarter" idx="12"/>
          </p:nvPr>
        </p:nvSpPr>
        <p:spPr/>
        <p:txBody>
          <a:bodyPr/>
          <a:lstStyle/>
          <a:p>
            <a:fld id="{66604677-68CA-4E55-A4B5-167F9A178861}" type="slidenum">
              <a:rPr lang="en-US" smtClean="0"/>
              <a:t>‹#›</a:t>
            </a:fld>
            <a:endParaRPr lang="en-US"/>
          </a:p>
        </p:txBody>
      </p:sp>
    </p:spTree>
    <p:extLst>
      <p:ext uri="{BB962C8B-B14F-4D97-AF65-F5344CB8AC3E}">
        <p14:creationId xmlns:p14="http://schemas.microsoft.com/office/powerpoint/2010/main" val="3916835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CCB4C-12F7-4D98-921B-998F53D7B8F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267C7E9-6FAC-4684-A4D8-CFE5049E7A49}"/>
              </a:ext>
            </a:extLst>
          </p:cNvPr>
          <p:cNvSpPr>
            <a:spLocks noGrp="1"/>
          </p:cNvSpPr>
          <p:nvPr>
            <p:ph type="dt" sz="half" idx="10"/>
          </p:nvPr>
        </p:nvSpPr>
        <p:spPr/>
        <p:txBody>
          <a:bodyPr/>
          <a:lstStyle/>
          <a:p>
            <a:fld id="{04DA8EA8-3E34-4B8B-B944-0E89A8643318}" type="datetimeFigureOut">
              <a:rPr lang="en-US" smtClean="0"/>
              <a:t>3/23/2020</a:t>
            </a:fld>
            <a:endParaRPr lang="en-US"/>
          </a:p>
        </p:txBody>
      </p:sp>
      <p:sp>
        <p:nvSpPr>
          <p:cNvPr id="4" name="Footer Placeholder 3">
            <a:extLst>
              <a:ext uri="{FF2B5EF4-FFF2-40B4-BE49-F238E27FC236}">
                <a16:creationId xmlns:a16="http://schemas.microsoft.com/office/drawing/2014/main" id="{2FDAEB12-832E-4FDC-ACE7-20DDBC6E29C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9710C77-72D6-41FF-89F9-C5762739FD0B}"/>
              </a:ext>
            </a:extLst>
          </p:cNvPr>
          <p:cNvSpPr>
            <a:spLocks noGrp="1"/>
          </p:cNvSpPr>
          <p:nvPr>
            <p:ph type="sldNum" sz="quarter" idx="12"/>
          </p:nvPr>
        </p:nvSpPr>
        <p:spPr/>
        <p:txBody>
          <a:bodyPr/>
          <a:lstStyle/>
          <a:p>
            <a:fld id="{66604677-68CA-4E55-A4B5-167F9A178861}" type="slidenum">
              <a:rPr lang="en-US" smtClean="0"/>
              <a:t>‹#›</a:t>
            </a:fld>
            <a:endParaRPr lang="en-US"/>
          </a:p>
        </p:txBody>
      </p:sp>
    </p:spTree>
    <p:extLst>
      <p:ext uri="{BB962C8B-B14F-4D97-AF65-F5344CB8AC3E}">
        <p14:creationId xmlns:p14="http://schemas.microsoft.com/office/powerpoint/2010/main" val="2764043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82DCA6-8793-48F8-A6EE-FEB1F370CE23}"/>
              </a:ext>
            </a:extLst>
          </p:cNvPr>
          <p:cNvSpPr>
            <a:spLocks noGrp="1"/>
          </p:cNvSpPr>
          <p:nvPr>
            <p:ph type="dt" sz="half" idx="10"/>
          </p:nvPr>
        </p:nvSpPr>
        <p:spPr/>
        <p:txBody>
          <a:bodyPr/>
          <a:lstStyle/>
          <a:p>
            <a:fld id="{04DA8EA8-3E34-4B8B-B944-0E89A8643318}" type="datetimeFigureOut">
              <a:rPr lang="en-US" smtClean="0"/>
              <a:t>3/23/2020</a:t>
            </a:fld>
            <a:endParaRPr lang="en-US"/>
          </a:p>
        </p:txBody>
      </p:sp>
      <p:sp>
        <p:nvSpPr>
          <p:cNvPr id="3" name="Footer Placeholder 2">
            <a:extLst>
              <a:ext uri="{FF2B5EF4-FFF2-40B4-BE49-F238E27FC236}">
                <a16:creationId xmlns:a16="http://schemas.microsoft.com/office/drawing/2014/main" id="{FDF16217-35DF-4AA2-8D48-FF13080644B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F47FE0F-F6B4-4790-B1BD-19D8B76F9D41}"/>
              </a:ext>
            </a:extLst>
          </p:cNvPr>
          <p:cNvSpPr>
            <a:spLocks noGrp="1"/>
          </p:cNvSpPr>
          <p:nvPr>
            <p:ph type="sldNum" sz="quarter" idx="12"/>
          </p:nvPr>
        </p:nvSpPr>
        <p:spPr/>
        <p:txBody>
          <a:bodyPr/>
          <a:lstStyle/>
          <a:p>
            <a:fld id="{66604677-68CA-4E55-A4B5-167F9A178861}" type="slidenum">
              <a:rPr lang="en-US" smtClean="0"/>
              <a:t>‹#›</a:t>
            </a:fld>
            <a:endParaRPr lang="en-US"/>
          </a:p>
        </p:txBody>
      </p:sp>
    </p:spTree>
    <p:extLst>
      <p:ext uri="{BB962C8B-B14F-4D97-AF65-F5344CB8AC3E}">
        <p14:creationId xmlns:p14="http://schemas.microsoft.com/office/powerpoint/2010/main" val="1702767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A00D2-40A2-41B9-AE7E-D5659E0831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7A56FD2-B1A6-4853-BA90-4CA2A64566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E03550-60F5-48CF-AD33-B3553EF1C4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89DFC6-3B99-4183-923B-AA6C3E4052A7}"/>
              </a:ext>
            </a:extLst>
          </p:cNvPr>
          <p:cNvSpPr>
            <a:spLocks noGrp="1"/>
          </p:cNvSpPr>
          <p:nvPr>
            <p:ph type="dt" sz="half" idx="10"/>
          </p:nvPr>
        </p:nvSpPr>
        <p:spPr/>
        <p:txBody>
          <a:bodyPr/>
          <a:lstStyle/>
          <a:p>
            <a:fld id="{04DA8EA8-3E34-4B8B-B944-0E89A8643318}" type="datetimeFigureOut">
              <a:rPr lang="en-US" smtClean="0"/>
              <a:t>3/23/2020</a:t>
            </a:fld>
            <a:endParaRPr lang="en-US"/>
          </a:p>
        </p:txBody>
      </p:sp>
      <p:sp>
        <p:nvSpPr>
          <p:cNvPr id="6" name="Footer Placeholder 5">
            <a:extLst>
              <a:ext uri="{FF2B5EF4-FFF2-40B4-BE49-F238E27FC236}">
                <a16:creationId xmlns:a16="http://schemas.microsoft.com/office/drawing/2014/main" id="{DD4D87BD-EBBC-42DD-9572-A6C0B8480D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C380C2-ACF0-46B9-809E-3B6DAC7E02E9}"/>
              </a:ext>
            </a:extLst>
          </p:cNvPr>
          <p:cNvSpPr>
            <a:spLocks noGrp="1"/>
          </p:cNvSpPr>
          <p:nvPr>
            <p:ph type="sldNum" sz="quarter" idx="12"/>
          </p:nvPr>
        </p:nvSpPr>
        <p:spPr/>
        <p:txBody>
          <a:bodyPr/>
          <a:lstStyle/>
          <a:p>
            <a:fld id="{66604677-68CA-4E55-A4B5-167F9A178861}" type="slidenum">
              <a:rPr lang="en-US" smtClean="0"/>
              <a:t>‹#›</a:t>
            </a:fld>
            <a:endParaRPr lang="en-US"/>
          </a:p>
        </p:txBody>
      </p:sp>
    </p:spTree>
    <p:extLst>
      <p:ext uri="{BB962C8B-B14F-4D97-AF65-F5344CB8AC3E}">
        <p14:creationId xmlns:p14="http://schemas.microsoft.com/office/powerpoint/2010/main" val="3706924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730B6-727D-4551-9E58-F8E5CF5286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CC5324C-2FF0-4326-803A-3CED4B3201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27ADC80-D0C5-4159-BC8A-E3248F51EE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0BDC88-D4DF-4808-836A-1879B81EFF2D}"/>
              </a:ext>
            </a:extLst>
          </p:cNvPr>
          <p:cNvSpPr>
            <a:spLocks noGrp="1"/>
          </p:cNvSpPr>
          <p:nvPr>
            <p:ph type="dt" sz="half" idx="10"/>
          </p:nvPr>
        </p:nvSpPr>
        <p:spPr/>
        <p:txBody>
          <a:bodyPr/>
          <a:lstStyle/>
          <a:p>
            <a:fld id="{04DA8EA8-3E34-4B8B-B944-0E89A8643318}" type="datetimeFigureOut">
              <a:rPr lang="en-US" smtClean="0"/>
              <a:t>3/23/2020</a:t>
            </a:fld>
            <a:endParaRPr lang="en-US"/>
          </a:p>
        </p:txBody>
      </p:sp>
      <p:sp>
        <p:nvSpPr>
          <p:cNvPr id="6" name="Footer Placeholder 5">
            <a:extLst>
              <a:ext uri="{FF2B5EF4-FFF2-40B4-BE49-F238E27FC236}">
                <a16:creationId xmlns:a16="http://schemas.microsoft.com/office/drawing/2014/main" id="{86141C31-7321-46CB-9F47-806D6A498E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C78DDC-4B35-46E8-B023-77EC8F56EEC2}"/>
              </a:ext>
            </a:extLst>
          </p:cNvPr>
          <p:cNvSpPr>
            <a:spLocks noGrp="1"/>
          </p:cNvSpPr>
          <p:nvPr>
            <p:ph type="sldNum" sz="quarter" idx="12"/>
          </p:nvPr>
        </p:nvSpPr>
        <p:spPr/>
        <p:txBody>
          <a:bodyPr/>
          <a:lstStyle/>
          <a:p>
            <a:fld id="{66604677-68CA-4E55-A4B5-167F9A178861}" type="slidenum">
              <a:rPr lang="en-US" smtClean="0"/>
              <a:t>‹#›</a:t>
            </a:fld>
            <a:endParaRPr lang="en-US"/>
          </a:p>
        </p:txBody>
      </p:sp>
    </p:spTree>
    <p:extLst>
      <p:ext uri="{BB962C8B-B14F-4D97-AF65-F5344CB8AC3E}">
        <p14:creationId xmlns:p14="http://schemas.microsoft.com/office/powerpoint/2010/main" val="3486828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1FF1D9-3CF9-4FE1-B3A3-4AFB3C5511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35FD0FC-5D4E-4B8D-8D00-E03AC79A59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37749F-CF67-4CA5-9D41-D14367F97C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DA8EA8-3E34-4B8B-B944-0E89A8643318}" type="datetimeFigureOut">
              <a:rPr lang="en-US" smtClean="0"/>
              <a:t>3/23/2020</a:t>
            </a:fld>
            <a:endParaRPr lang="en-US"/>
          </a:p>
        </p:txBody>
      </p:sp>
      <p:sp>
        <p:nvSpPr>
          <p:cNvPr id="5" name="Footer Placeholder 4">
            <a:extLst>
              <a:ext uri="{FF2B5EF4-FFF2-40B4-BE49-F238E27FC236}">
                <a16:creationId xmlns:a16="http://schemas.microsoft.com/office/drawing/2014/main" id="{6F496305-5725-4296-92A0-3ADEC797C9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E29F11C-AA3A-4BA2-9362-C8A1832EED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604677-68CA-4E55-A4B5-167F9A178861}" type="slidenum">
              <a:rPr lang="en-US" smtClean="0"/>
              <a:t>‹#›</a:t>
            </a:fld>
            <a:endParaRPr lang="en-US"/>
          </a:p>
        </p:txBody>
      </p:sp>
    </p:spTree>
    <p:extLst>
      <p:ext uri="{BB962C8B-B14F-4D97-AF65-F5344CB8AC3E}">
        <p14:creationId xmlns:p14="http://schemas.microsoft.com/office/powerpoint/2010/main" val="9379172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E0E56-5776-4452-99DE-84F876EEFDAB}"/>
              </a:ext>
            </a:extLst>
          </p:cNvPr>
          <p:cNvSpPr>
            <a:spLocks noGrp="1"/>
          </p:cNvSpPr>
          <p:nvPr>
            <p:ph type="ctrTitle"/>
          </p:nvPr>
        </p:nvSpPr>
        <p:spPr/>
        <p:txBody>
          <a:bodyPr/>
          <a:lstStyle/>
          <a:p>
            <a:r>
              <a:rPr lang="en-US" dirty="0">
                <a:solidFill>
                  <a:schemeClr val="accent1"/>
                </a:solidFill>
              </a:rPr>
              <a:t>Checkbox or </a:t>
            </a:r>
            <a:r>
              <a:rPr lang="en-US" dirty="0" err="1">
                <a:solidFill>
                  <a:schemeClr val="accent1"/>
                </a:solidFill>
              </a:rPr>
              <a:t>RadioButton</a:t>
            </a:r>
            <a:endParaRPr lang="en-US" dirty="0">
              <a:solidFill>
                <a:schemeClr val="accent1"/>
              </a:solidFill>
            </a:endParaRPr>
          </a:p>
        </p:txBody>
      </p:sp>
      <p:sp>
        <p:nvSpPr>
          <p:cNvPr id="3" name="Subtitle 2">
            <a:extLst>
              <a:ext uri="{FF2B5EF4-FFF2-40B4-BE49-F238E27FC236}">
                <a16:creationId xmlns:a16="http://schemas.microsoft.com/office/drawing/2014/main" id="{EB3DCDC3-75B2-4EF2-8168-ACF5FB7B31A0}"/>
              </a:ext>
            </a:extLst>
          </p:cNvPr>
          <p:cNvSpPr>
            <a:spLocks noGrp="1"/>
          </p:cNvSpPr>
          <p:nvPr>
            <p:ph type="subTitle" idx="1"/>
          </p:nvPr>
        </p:nvSpPr>
        <p:spPr>
          <a:xfrm>
            <a:off x="1524000" y="3602037"/>
            <a:ext cx="9144000" cy="1677629"/>
          </a:xfrm>
        </p:spPr>
        <p:txBody>
          <a:bodyPr/>
          <a:lstStyle/>
          <a:p>
            <a:r>
              <a:rPr lang="en-US" dirty="0">
                <a:solidFill>
                  <a:schemeClr val="accent1"/>
                </a:solidFill>
              </a:rPr>
              <a:t>Examples of check boxes and radio buttons</a:t>
            </a:r>
          </a:p>
        </p:txBody>
      </p:sp>
    </p:spTree>
    <p:extLst>
      <p:ext uri="{BB962C8B-B14F-4D97-AF65-F5344CB8AC3E}">
        <p14:creationId xmlns:p14="http://schemas.microsoft.com/office/powerpoint/2010/main" val="2099886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04D89C0-3558-4365-B0C3-6AAEE6FF0E9B}"/>
              </a:ext>
            </a:extLst>
          </p:cNvPr>
          <p:cNvPicPr>
            <a:picLocks noChangeAspect="1"/>
          </p:cNvPicPr>
          <p:nvPr/>
        </p:nvPicPr>
        <p:blipFill>
          <a:blip r:embed="rId2"/>
          <a:stretch>
            <a:fillRect/>
          </a:stretch>
        </p:blipFill>
        <p:spPr>
          <a:xfrm>
            <a:off x="106251" y="68826"/>
            <a:ext cx="8420219" cy="6858000"/>
          </a:xfrm>
          <a:prstGeom prst="rect">
            <a:avLst/>
          </a:prstGeom>
        </p:spPr>
      </p:pic>
      <p:sp>
        <p:nvSpPr>
          <p:cNvPr id="5" name="TextBox 4">
            <a:extLst>
              <a:ext uri="{FF2B5EF4-FFF2-40B4-BE49-F238E27FC236}">
                <a16:creationId xmlns:a16="http://schemas.microsoft.com/office/drawing/2014/main" id="{1EBA9FA4-9961-4284-89AB-DB87EAFE14D6}"/>
              </a:ext>
            </a:extLst>
          </p:cNvPr>
          <p:cNvSpPr txBox="1"/>
          <p:nvPr/>
        </p:nvSpPr>
        <p:spPr>
          <a:xfrm>
            <a:off x="8721213" y="1317523"/>
            <a:ext cx="3364536" cy="4524315"/>
          </a:xfrm>
          <a:prstGeom prst="rect">
            <a:avLst/>
          </a:prstGeom>
          <a:noFill/>
        </p:spPr>
        <p:txBody>
          <a:bodyPr wrap="square" rtlCol="0">
            <a:spAutoFit/>
          </a:bodyPr>
          <a:lstStyle/>
          <a:p>
            <a:r>
              <a:rPr lang="en-US" dirty="0">
                <a:solidFill>
                  <a:schemeClr val="accent1"/>
                </a:solidFill>
              </a:rPr>
              <a:t>I am checking each of the check boxes using a complete address and then using .checked == true to determine whether the boxes are checked.  The first set of three checks got true to all and therefore got the message Taking all three.  If the last one was not checked I would get the message that CIS120 and CIS121 were checked.  Bring up the entire script to see it completely. Continued on next page.</a:t>
            </a:r>
          </a:p>
          <a:p>
            <a:endParaRPr lang="en-US" dirty="0">
              <a:solidFill>
                <a:schemeClr val="accent1"/>
              </a:solidFill>
            </a:endParaRPr>
          </a:p>
          <a:p>
            <a:r>
              <a:rPr lang="en-US" dirty="0">
                <a:solidFill>
                  <a:schemeClr val="accent1"/>
                </a:solidFill>
              </a:rPr>
              <a:t>http://www.pgrocer.net/Cis44/Sp12JS/checkboxCrs.html</a:t>
            </a:r>
          </a:p>
        </p:txBody>
      </p:sp>
    </p:spTree>
    <p:extLst>
      <p:ext uri="{BB962C8B-B14F-4D97-AF65-F5344CB8AC3E}">
        <p14:creationId xmlns:p14="http://schemas.microsoft.com/office/powerpoint/2010/main" val="1972107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75157A3-F96D-4A06-B331-3B79B3A99B61}"/>
              </a:ext>
            </a:extLst>
          </p:cNvPr>
          <p:cNvPicPr>
            <a:picLocks noChangeAspect="1"/>
          </p:cNvPicPr>
          <p:nvPr/>
        </p:nvPicPr>
        <p:blipFill>
          <a:blip r:embed="rId2"/>
          <a:stretch>
            <a:fillRect/>
          </a:stretch>
        </p:blipFill>
        <p:spPr>
          <a:xfrm>
            <a:off x="497510" y="-230589"/>
            <a:ext cx="10587379" cy="6858000"/>
          </a:xfrm>
          <a:prstGeom prst="rect">
            <a:avLst/>
          </a:prstGeom>
        </p:spPr>
      </p:pic>
      <p:sp>
        <p:nvSpPr>
          <p:cNvPr id="3" name="TextBox 2">
            <a:extLst>
              <a:ext uri="{FF2B5EF4-FFF2-40B4-BE49-F238E27FC236}">
                <a16:creationId xmlns:a16="http://schemas.microsoft.com/office/drawing/2014/main" id="{337645F2-92B3-49F3-9166-C7941BD226D6}"/>
              </a:ext>
            </a:extLst>
          </p:cNvPr>
          <p:cNvSpPr txBox="1"/>
          <p:nvPr/>
        </p:nvSpPr>
        <p:spPr>
          <a:xfrm>
            <a:off x="930303" y="2639833"/>
            <a:ext cx="2480807" cy="3970318"/>
          </a:xfrm>
          <a:prstGeom prst="rect">
            <a:avLst/>
          </a:prstGeom>
          <a:noFill/>
        </p:spPr>
        <p:txBody>
          <a:bodyPr wrap="square" rtlCol="0">
            <a:spAutoFit/>
          </a:bodyPr>
          <a:lstStyle/>
          <a:p>
            <a:r>
              <a:rPr lang="en-US" dirty="0">
                <a:solidFill>
                  <a:schemeClr val="accent1"/>
                </a:solidFill>
              </a:rPr>
              <a:t>Note that on the form I have set up type checkbox and given each a name.</a:t>
            </a:r>
          </a:p>
          <a:p>
            <a:r>
              <a:rPr lang="en-US" dirty="0">
                <a:solidFill>
                  <a:schemeClr val="accent1"/>
                </a:solidFill>
              </a:rPr>
              <a:t>In the if statement I refer to </a:t>
            </a:r>
            <a:r>
              <a:rPr lang="en-US" dirty="0" err="1">
                <a:solidFill>
                  <a:schemeClr val="accent1"/>
                </a:solidFill>
              </a:rPr>
              <a:t>crsInfo</a:t>
            </a:r>
            <a:r>
              <a:rPr lang="en-US" dirty="0">
                <a:solidFill>
                  <a:schemeClr val="accent1"/>
                </a:solidFill>
              </a:rPr>
              <a:t> which is the name of the form.CIS122 which is the name of the checkbox .value.</a:t>
            </a:r>
          </a:p>
          <a:p>
            <a:r>
              <a:rPr lang="en-US" dirty="0">
                <a:solidFill>
                  <a:schemeClr val="accent1"/>
                </a:solidFill>
              </a:rPr>
              <a:t>The Refresh this page line is a way of clearing boxes – check out how it works</a:t>
            </a:r>
          </a:p>
        </p:txBody>
      </p:sp>
      <p:sp>
        <p:nvSpPr>
          <p:cNvPr id="4" name="TextBox 3">
            <a:extLst>
              <a:ext uri="{FF2B5EF4-FFF2-40B4-BE49-F238E27FC236}">
                <a16:creationId xmlns:a16="http://schemas.microsoft.com/office/drawing/2014/main" id="{C95C2F8A-BE60-45A2-95AA-C0FC9F86BD45}"/>
              </a:ext>
            </a:extLst>
          </p:cNvPr>
          <p:cNvSpPr txBox="1"/>
          <p:nvPr/>
        </p:nvSpPr>
        <p:spPr>
          <a:xfrm>
            <a:off x="6663194" y="3429000"/>
            <a:ext cx="5327374" cy="1200329"/>
          </a:xfrm>
          <a:prstGeom prst="rect">
            <a:avLst/>
          </a:prstGeom>
          <a:noFill/>
        </p:spPr>
        <p:txBody>
          <a:bodyPr wrap="square" rtlCol="0">
            <a:spAutoFit/>
          </a:bodyPr>
          <a:lstStyle/>
          <a:p>
            <a:r>
              <a:rPr lang="en-US" dirty="0">
                <a:solidFill>
                  <a:schemeClr val="accent1"/>
                </a:solidFill>
              </a:rPr>
              <a:t>I have used id and name to give the form the name of </a:t>
            </a:r>
            <a:r>
              <a:rPr lang="en-US" dirty="0" err="1">
                <a:solidFill>
                  <a:schemeClr val="accent1"/>
                </a:solidFill>
              </a:rPr>
              <a:t>crsInfo</a:t>
            </a:r>
            <a:r>
              <a:rPr lang="en-US" dirty="0">
                <a:solidFill>
                  <a:schemeClr val="accent1"/>
                </a:solidFill>
              </a:rPr>
              <a:t> and I then send </a:t>
            </a:r>
            <a:r>
              <a:rPr lang="en-US" dirty="0" err="1">
                <a:solidFill>
                  <a:schemeClr val="accent1"/>
                </a:solidFill>
              </a:rPr>
              <a:t>crsInfo</a:t>
            </a:r>
            <a:r>
              <a:rPr lang="en-US" dirty="0">
                <a:solidFill>
                  <a:schemeClr val="accent1"/>
                </a:solidFill>
              </a:rPr>
              <a:t> to the function. That means it only has to use the address to tell what in </a:t>
            </a:r>
            <a:r>
              <a:rPr lang="en-US" dirty="0" err="1">
                <a:solidFill>
                  <a:schemeClr val="accent1"/>
                </a:solidFill>
              </a:rPr>
              <a:t>crsInfo</a:t>
            </a:r>
            <a:r>
              <a:rPr lang="en-US" dirty="0">
                <a:solidFill>
                  <a:schemeClr val="accent1"/>
                </a:solidFill>
              </a:rPr>
              <a:t> is being tested or receiving information etc.</a:t>
            </a:r>
          </a:p>
        </p:txBody>
      </p:sp>
    </p:spTree>
    <p:extLst>
      <p:ext uri="{BB962C8B-B14F-4D97-AF65-F5344CB8AC3E}">
        <p14:creationId xmlns:p14="http://schemas.microsoft.com/office/powerpoint/2010/main" val="2840492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5A67B8D-60EE-44E9-AF83-8BA565D3DE01}"/>
              </a:ext>
            </a:extLst>
          </p:cNvPr>
          <p:cNvPicPr>
            <a:picLocks noChangeAspect="1"/>
          </p:cNvPicPr>
          <p:nvPr/>
        </p:nvPicPr>
        <p:blipFill>
          <a:blip r:embed="rId2"/>
          <a:stretch>
            <a:fillRect/>
          </a:stretch>
        </p:blipFill>
        <p:spPr>
          <a:xfrm>
            <a:off x="-7951" y="-47708"/>
            <a:ext cx="11065411" cy="6858000"/>
          </a:xfrm>
          <a:prstGeom prst="rect">
            <a:avLst/>
          </a:prstGeom>
        </p:spPr>
      </p:pic>
      <p:sp>
        <p:nvSpPr>
          <p:cNvPr id="3" name="TextBox 2">
            <a:extLst>
              <a:ext uri="{FF2B5EF4-FFF2-40B4-BE49-F238E27FC236}">
                <a16:creationId xmlns:a16="http://schemas.microsoft.com/office/drawing/2014/main" id="{935E39C3-7326-46C0-A50D-99A30B6D806E}"/>
              </a:ext>
            </a:extLst>
          </p:cNvPr>
          <p:cNvSpPr txBox="1"/>
          <p:nvPr/>
        </p:nvSpPr>
        <p:spPr>
          <a:xfrm>
            <a:off x="8072284" y="1946787"/>
            <a:ext cx="3392129" cy="2308324"/>
          </a:xfrm>
          <a:prstGeom prst="rect">
            <a:avLst/>
          </a:prstGeom>
          <a:noFill/>
        </p:spPr>
        <p:txBody>
          <a:bodyPr wrap="square" rtlCol="0">
            <a:spAutoFit/>
          </a:bodyPr>
          <a:lstStyle/>
          <a:p>
            <a:r>
              <a:rPr lang="en-US" dirty="0">
                <a:solidFill>
                  <a:schemeClr val="accent1"/>
                </a:solidFill>
              </a:rPr>
              <a:t>On the form I gave each radio button the name of </a:t>
            </a:r>
            <a:r>
              <a:rPr lang="en-US" dirty="0" err="1">
                <a:solidFill>
                  <a:schemeClr val="accent1"/>
                </a:solidFill>
              </a:rPr>
              <a:t>radiobutton</a:t>
            </a:r>
            <a:r>
              <a:rPr lang="en-US" dirty="0">
                <a:solidFill>
                  <a:schemeClr val="accent1"/>
                </a:solidFill>
              </a:rPr>
              <a:t>. However three things cannot have the same name, so I now need to use an index to specify which of the three I am referring to.  The first one is </a:t>
            </a:r>
            <a:r>
              <a:rPr lang="en-US" dirty="0" err="1">
                <a:solidFill>
                  <a:schemeClr val="accent1"/>
                </a:solidFill>
              </a:rPr>
              <a:t>radiobutton</a:t>
            </a:r>
            <a:r>
              <a:rPr lang="en-US" dirty="0">
                <a:solidFill>
                  <a:schemeClr val="accent1"/>
                </a:solidFill>
              </a:rPr>
              <a:t>[0] and the second one is </a:t>
            </a:r>
            <a:r>
              <a:rPr lang="en-US" dirty="0" err="1">
                <a:solidFill>
                  <a:schemeClr val="accent1"/>
                </a:solidFill>
              </a:rPr>
              <a:t>radiobutton</a:t>
            </a:r>
            <a:r>
              <a:rPr lang="en-US" dirty="0">
                <a:solidFill>
                  <a:schemeClr val="accent1"/>
                </a:solidFill>
              </a:rPr>
              <a:t>[1].</a:t>
            </a:r>
          </a:p>
        </p:txBody>
      </p:sp>
      <p:sp>
        <p:nvSpPr>
          <p:cNvPr id="4" name="TextBox 3">
            <a:extLst>
              <a:ext uri="{FF2B5EF4-FFF2-40B4-BE49-F238E27FC236}">
                <a16:creationId xmlns:a16="http://schemas.microsoft.com/office/drawing/2014/main" id="{46A3CA60-64DE-427A-9779-023B3197DFF8}"/>
              </a:ext>
            </a:extLst>
          </p:cNvPr>
          <p:cNvSpPr txBox="1"/>
          <p:nvPr/>
        </p:nvSpPr>
        <p:spPr>
          <a:xfrm>
            <a:off x="310101" y="3896139"/>
            <a:ext cx="2735249" cy="2862322"/>
          </a:xfrm>
          <a:prstGeom prst="rect">
            <a:avLst/>
          </a:prstGeom>
          <a:noFill/>
        </p:spPr>
        <p:txBody>
          <a:bodyPr wrap="square" rtlCol="0">
            <a:spAutoFit/>
          </a:bodyPr>
          <a:lstStyle/>
          <a:p>
            <a:r>
              <a:rPr lang="en-US" dirty="0">
                <a:solidFill>
                  <a:schemeClr val="accent1"/>
                </a:solidFill>
              </a:rPr>
              <a:t>Giving each button the same name groups them which means only one button can be clicked. If I want another group, I can give the buttons in that group a different name.</a:t>
            </a:r>
          </a:p>
          <a:p>
            <a:r>
              <a:rPr lang="en-US" dirty="0">
                <a:solidFill>
                  <a:schemeClr val="accent1"/>
                </a:solidFill>
              </a:rPr>
              <a:t>Also note that when I call the function, I sent the name.</a:t>
            </a:r>
          </a:p>
        </p:txBody>
      </p:sp>
    </p:spTree>
    <p:extLst>
      <p:ext uri="{BB962C8B-B14F-4D97-AF65-F5344CB8AC3E}">
        <p14:creationId xmlns:p14="http://schemas.microsoft.com/office/powerpoint/2010/main" val="925847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ACC1C5F-EE94-4C9E-990F-E7EB7B9781E8}"/>
              </a:ext>
            </a:extLst>
          </p:cNvPr>
          <p:cNvPicPr>
            <a:picLocks noChangeAspect="1"/>
          </p:cNvPicPr>
          <p:nvPr/>
        </p:nvPicPr>
        <p:blipFill>
          <a:blip r:embed="rId2"/>
          <a:stretch>
            <a:fillRect/>
          </a:stretch>
        </p:blipFill>
        <p:spPr>
          <a:xfrm>
            <a:off x="1054239" y="-47708"/>
            <a:ext cx="10083521" cy="6858000"/>
          </a:xfrm>
          <a:prstGeom prst="rect">
            <a:avLst/>
          </a:prstGeom>
        </p:spPr>
      </p:pic>
      <p:sp>
        <p:nvSpPr>
          <p:cNvPr id="3" name="TextBox 2">
            <a:extLst>
              <a:ext uri="{FF2B5EF4-FFF2-40B4-BE49-F238E27FC236}">
                <a16:creationId xmlns:a16="http://schemas.microsoft.com/office/drawing/2014/main" id="{4751D4BB-ABE4-4A1D-84E9-D447DC03AE04}"/>
              </a:ext>
            </a:extLst>
          </p:cNvPr>
          <p:cNvSpPr txBox="1"/>
          <p:nvPr/>
        </p:nvSpPr>
        <p:spPr>
          <a:xfrm>
            <a:off x="7737987" y="3834581"/>
            <a:ext cx="3539613" cy="646331"/>
          </a:xfrm>
          <a:prstGeom prst="rect">
            <a:avLst/>
          </a:prstGeom>
          <a:noFill/>
        </p:spPr>
        <p:txBody>
          <a:bodyPr wrap="square" rtlCol="0">
            <a:spAutoFit/>
          </a:bodyPr>
          <a:lstStyle/>
          <a:p>
            <a:r>
              <a:rPr lang="en-US" dirty="0">
                <a:solidFill>
                  <a:schemeClr val="accent1"/>
                </a:solidFill>
              </a:rPr>
              <a:t>On this one I sent </a:t>
            </a:r>
            <a:r>
              <a:rPr lang="en-US" dirty="0" err="1">
                <a:solidFill>
                  <a:schemeClr val="accent1"/>
                </a:solidFill>
              </a:rPr>
              <a:t>payInfo</a:t>
            </a:r>
            <a:r>
              <a:rPr lang="en-US" dirty="0">
                <a:solidFill>
                  <a:schemeClr val="accent1"/>
                </a:solidFill>
              </a:rPr>
              <a:t> instead of</a:t>
            </a:r>
          </a:p>
          <a:p>
            <a:r>
              <a:rPr lang="en-US" dirty="0" err="1">
                <a:solidFill>
                  <a:schemeClr val="accent1"/>
                </a:solidFill>
              </a:rPr>
              <a:t>radiobutton</a:t>
            </a:r>
            <a:r>
              <a:rPr lang="en-US" dirty="0">
                <a:solidFill>
                  <a:schemeClr val="accent1"/>
                </a:solidFill>
              </a:rPr>
              <a:t>.</a:t>
            </a:r>
          </a:p>
        </p:txBody>
      </p:sp>
    </p:spTree>
    <p:extLst>
      <p:ext uri="{BB962C8B-B14F-4D97-AF65-F5344CB8AC3E}">
        <p14:creationId xmlns:p14="http://schemas.microsoft.com/office/powerpoint/2010/main" val="3519240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F2D649A-F1DD-4647-99C8-EF7355362577}"/>
              </a:ext>
            </a:extLst>
          </p:cNvPr>
          <p:cNvPicPr>
            <a:picLocks noChangeAspect="1"/>
          </p:cNvPicPr>
          <p:nvPr/>
        </p:nvPicPr>
        <p:blipFill>
          <a:blip r:embed="rId2"/>
          <a:stretch>
            <a:fillRect/>
          </a:stretch>
        </p:blipFill>
        <p:spPr>
          <a:xfrm>
            <a:off x="573584" y="-47708"/>
            <a:ext cx="11044832" cy="6858000"/>
          </a:xfrm>
          <a:prstGeom prst="rect">
            <a:avLst/>
          </a:prstGeom>
        </p:spPr>
      </p:pic>
      <p:sp>
        <p:nvSpPr>
          <p:cNvPr id="3" name="TextBox 2">
            <a:extLst>
              <a:ext uri="{FF2B5EF4-FFF2-40B4-BE49-F238E27FC236}">
                <a16:creationId xmlns:a16="http://schemas.microsoft.com/office/drawing/2014/main" id="{75E5C955-B560-4123-BBAF-6536F126EDC9}"/>
              </a:ext>
            </a:extLst>
          </p:cNvPr>
          <p:cNvSpPr txBox="1"/>
          <p:nvPr/>
        </p:nvSpPr>
        <p:spPr>
          <a:xfrm>
            <a:off x="7344697" y="2202426"/>
            <a:ext cx="4689987" cy="2585323"/>
          </a:xfrm>
          <a:prstGeom prst="rect">
            <a:avLst/>
          </a:prstGeom>
          <a:noFill/>
        </p:spPr>
        <p:txBody>
          <a:bodyPr wrap="square" rtlCol="0">
            <a:spAutoFit/>
          </a:bodyPr>
          <a:lstStyle/>
          <a:p>
            <a:r>
              <a:rPr lang="en-US" dirty="0">
                <a:solidFill>
                  <a:schemeClr val="accent1"/>
                </a:solidFill>
              </a:rPr>
              <a:t>In this example each </a:t>
            </a:r>
            <a:r>
              <a:rPr lang="en-US" dirty="0" err="1">
                <a:solidFill>
                  <a:schemeClr val="accent1"/>
                </a:solidFill>
              </a:rPr>
              <a:t>radiobutton</a:t>
            </a:r>
            <a:r>
              <a:rPr lang="en-US" dirty="0">
                <a:solidFill>
                  <a:schemeClr val="accent1"/>
                </a:solidFill>
              </a:rPr>
              <a:t> has the same name. This is to tell the browser they are in a group and only one can be checked.</a:t>
            </a:r>
          </a:p>
          <a:p>
            <a:r>
              <a:rPr lang="en-US" dirty="0">
                <a:solidFill>
                  <a:schemeClr val="accent1"/>
                </a:solidFill>
              </a:rPr>
              <a:t>I also give each one an id that is unique.  Therefore in my if statements, I can check using the id.</a:t>
            </a:r>
          </a:p>
          <a:p>
            <a:r>
              <a:rPr lang="en-US" dirty="0">
                <a:solidFill>
                  <a:schemeClr val="accent1"/>
                </a:solidFill>
              </a:rPr>
              <a:t>So the name forms the group and the id refers to individual buttons in the group. I do not need an index for this example.</a:t>
            </a:r>
          </a:p>
        </p:txBody>
      </p:sp>
      <p:sp>
        <p:nvSpPr>
          <p:cNvPr id="4" name="TextBox 3">
            <a:extLst>
              <a:ext uri="{FF2B5EF4-FFF2-40B4-BE49-F238E27FC236}">
                <a16:creationId xmlns:a16="http://schemas.microsoft.com/office/drawing/2014/main" id="{63B48E15-2D88-4397-821D-816B4C64B19E}"/>
              </a:ext>
            </a:extLst>
          </p:cNvPr>
          <p:cNvSpPr txBox="1"/>
          <p:nvPr/>
        </p:nvSpPr>
        <p:spPr>
          <a:xfrm>
            <a:off x="636104" y="3959750"/>
            <a:ext cx="2337684" cy="1200329"/>
          </a:xfrm>
          <a:prstGeom prst="rect">
            <a:avLst/>
          </a:prstGeom>
          <a:noFill/>
        </p:spPr>
        <p:txBody>
          <a:bodyPr wrap="square" rtlCol="0">
            <a:spAutoFit/>
          </a:bodyPr>
          <a:lstStyle/>
          <a:p>
            <a:r>
              <a:rPr lang="en-US" dirty="0">
                <a:solidFill>
                  <a:schemeClr val="accent1"/>
                </a:solidFill>
              </a:rPr>
              <a:t>In this one, when I called the function, I sent in the form name which is </a:t>
            </a:r>
            <a:r>
              <a:rPr lang="en-US" dirty="0" err="1">
                <a:solidFill>
                  <a:schemeClr val="accent1"/>
                </a:solidFill>
              </a:rPr>
              <a:t>payInfo</a:t>
            </a:r>
            <a:r>
              <a:rPr lang="en-US" dirty="0">
                <a:solidFill>
                  <a:schemeClr val="accent1"/>
                </a:solidFill>
              </a:rPr>
              <a:t>.</a:t>
            </a:r>
          </a:p>
        </p:txBody>
      </p:sp>
    </p:spTree>
    <p:extLst>
      <p:ext uri="{BB962C8B-B14F-4D97-AF65-F5344CB8AC3E}">
        <p14:creationId xmlns:p14="http://schemas.microsoft.com/office/powerpoint/2010/main" val="1065953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TotalTime>
  <Words>427</Words>
  <Application>Microsoft Office PowerPoint</Application>
  <PresentationFormat>Widescreen</PresentationFormat>
  <Paragraphs>18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Checkbox or RadioButton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Checkbox or RadioButton</dc:title>
  <dc:creator>Priscilla Grocer</dc:creator>
  <cp:lastModifiedBy>Priscilla Grocer</cp:lastModifiedBy>
  <cp:revision>9</cp:revision>
  <dcterms:created xsi:type="dcterms:W3CDTF">2020-03-23T13:29:49Z</dcterms:created>
  <dcterms:modified xsi:type="dcterms:W3CDTF">2020-03-23T15:21:17Z</dcterms:modified>
</cp:coreProperties>
</file>