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02:18:07.6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2833 1,'-1824'0,"1536"11,35 0,85 0,14-1,48-9,66-1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6T02:18:11.4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479 1,'-19'2,"0"0,0 1,0 1,1 1,0 1,0 1,0 0,-10 6,-57 21,72-29,0 0,1 1,0 1,0 0,0 1,1 0,0 1,0 0,-4 6,1-1,1 0,1 2,0-1,1 2,0 0,-3 9,12-22,1 0,-1 0,1 1,0-1,0 1,1-1,0 1,-1 0,1-1,1 1,-1-1,1 1,-1-1,1 1,1-1,-1 0,1 1,-1-1,1 0,1 0,-1 0,0 0,4 3,7 11,1-1,1 0,1-1,8 6,-8-7,99 89,94 64,-167-140,-10-8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2FC8-4A33-43FD-B63D-7E6E094A1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8BE2B-CCB4-4D5F-8B28-2489F4C1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E729-9F7E-485C-BF91-8177C700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1956-1834-428E-9E7B-D9065503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8887-53D4-4BFC-B110-C35961DF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3327-127A-4DC2-8041-08EA1CD8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32E73-0F73-43E2-A3AA-172F4FF2E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0539-C64C-475C-976F-73394D2B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9D79-F0EB-458B-BB3C-6F3BD813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CD45-8524-46B1-B478-A37454A9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EBEA4-CD75-4427-A636-E22093FEB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0083B-2F51-4694-8119-FB17F1BD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9981B-2BD8-4158-8076-4F65C6CF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C038-68AC-4BD0-BD39-2A18A1DE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A0503-9451-4E76-B601-4AFA17DA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196F-5B64-493C-87AD-01B135F5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FD4E-8C52-4F05-85C9-26B555510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0095-628F-4B18-ADC5-D0D24723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CE250-7BD0-4A93-BCAD-E1B69EA3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BF54-8225-4878-96CA-02F37640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C4EE-629C-4D24-BDFC-F71B909F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DACA-96C9-4BE5-B87E-ABBBAB1F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85552-B3AE-4573-91B5-66F67FAD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4F7A-3DAC-45DC-BF7E-84649ACA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74DD8-DA69-4F3D-AC0B-5AFD6E45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77B3-6072-414D-91F9-747A5EEA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EE6A-4F90-4091-986C-E5DBA77EB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2ACE2-C7A1-44E6-8285-1234BFCEA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9C15-2CEA-400B-947E-4B96D3E3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40CB2-3723-499A-BD50-88A5508E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C2F06-6C8D-41DC-8E58-1D0DFA3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96B9-B847-4DA8-AD7D-112067FE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3E8CC-C692-4E10-9C56-242514F6C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8C78B-656C-42B8-9FD9-7928788C5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4FFA6-4AC7-4E85-9537-C7DC6C19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1E675-84BF-497F-AD19-6D048447D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D5486-110C-4CFB-8E35-76D104C8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5D4B7-9C68-4242-9552-6884A40E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4DECF-B5CF-4370-9C74-8A7AC1D4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6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4918-EF80-4E5C-B8EA-80F62220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760D4-1E4C-4BA8-876B-6214A423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63645-5E45-4C01-A7F4-B1C99362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59B36-A79A-4BEA-9E1F-816362C8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8D33C-103B-457A-8845-8774EE0F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1D430-09CD-434F-8121-51F9D103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0F9B9-5435-4BEB-85E5-11167C8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9663-C562-4AC8-B2D6-6EB51475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81F6-1E01-4922-8617-4BD6E61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87F95-86A4-4FCC-A30B-3E4846BD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3FD93-93CC-4FCB-8694-704D457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B98D7-024F-47F0-A192-EFF49FA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29780-6E92-4E1F-AA19-5CECBCF4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796-465E-4606-A365-7251FA30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2FCDB-BA41-4A8E-8B49-80C0166A2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84C7D-DB7C-436D-8A73-7F206762C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2C18-FC41-4B72-ADB8-D90C82E2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095C-41A8-4DD5-84E6-4E8BC534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7692-9A12-41EF-8606-5779C0BA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806DB-54FC-478E-865D-BAEC01D1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F7550-DA92-4984-8B5C-9CD5DA56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5288-F446-4158-9AD4-435C1768E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95B3-D2F0-478B-9DE1-A72BFD40420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3A22-8197-4AD5-A10A-5075B0334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5073C-B2A0-4856-BF8E-0097D2330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0FB6-583B-4015-BC7A-757D9BD7A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grocer.net/Cis44/examples/DOM/DOMF13/getby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0A5D-75BA-4A7E-85D3-60B021A26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F1FC0-F50F-4DAF-B6AA-4F3D8F0726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DOM examples – I selected some examples so be sure to notice the name of the script – most are in order with some skipped but a few are out of order.</a:t>
            </a:r>
          </a:p>
        </p:txBody>
      </p:sp>
    </p:spTree>
    <p:extLst>
      <p:ext uri="{BB962C8B-B14F-4D97-AF65-F5344CB8AC3E}">
        <p14:creationId xmlns:p14="http://schemas.microsoft.com/office/powerpoint/2010/main" val="323735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ACBC4-59F1-4E88-BE33-5A385B596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120" y="0"/>
            <a:ext cx="7353300" cy="5419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7AB3D-E74B-4678-B75E-D7BAC58FEBBF}"/>
              </a:ext>
            </a:extLst>
          </p:cNvPr>
          <p:cNvSpPr txBox="1"/>
          <p:nvPr/>
        </p:nvSpPr>
        <p:spPr>
          <a:xfrm>
            <a:off x="6910180" y="3260035"/>
            <a:ext cx="4507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line has an id of </a:t>
            </a:r>
            <a:r>
              <a:rPr lang="en-US" dirty="0" err="1">
                <a:solidFill>
                  <a:schemeClr val="accent1"/>
                </a:solidFill>
              </a:rPr>
              <a:t>theHref</a:t>
            </a:r>
            <a:r>
              <a:rPr lang="en-US" dirty="0">
                <a:solidFill>
                  <a:schemeClr val="accent1"/>
                </a:solidFill>
              </a:rPr>
              <a:t> and the function at the top will change the </a:t>
            </a:r>
            <a:r>
              <a:rPr lang="en-US" dirty="0" err="1">
                <a:solidFill>
                  <a:schemeClr val="accent1"/>
                </a:solidFill>
              </a:rPr>
              <a:t>innerHTML</a:t>
            </a:r>
            <a:r>
              <a:rPr lang="en-US" dirty="0">
                <a:solidFill>
                  <a:schemeClr val="accent1"/>
                </a:solidFill>
              </a:rPr>
              <a:t> to read CIS122 instead of </a:t>
            </a:r>
            <a:r>
              <a:rPr lang="en-US" dirty="0" err="1">
                <a:solidFill>
                  <a:schemeClr val="accent1"/>
                </a:solidFill>
              </a:rPr>
              <a:t>GrocerWeb</a:t>
            </a:r>
            <a:r>
              <a:rPr lang="en-US" dirty="0">
                <a:solidFill>
                  <a:schemeClr val="accent1"/>
                </a:solidFill>
              </a:rPr>
              <a:t> and it will changed the .</a:t>
            </a:r>
            <a:r>
              <a:rPr lang="en-US" dirty="0" err="1">
                <a:solidFill>
                  <a:schemeClr val="accent1"/>
                </a:solidFill>
              </a:rPr>
              <a:t>href</a:t>
            </a:r>
            <a:r>
              <a:rPr lang="en-US" dirty="0">
                <a:solidFill>
                  <a:schemeClr val="accent1"/>
                </a:solidFill>
              </a:rPr>
              <a:t> to a new link.</a:t>
            </a:r>
          </a:p>
        </p:txBody>
      </p:sp>
    </p:spTree>
    <p:extLst>
      <p:ext uri="{BB962C8B-B14F-4D97-AF65-F5344CB8AC3E}">
        <p14:creationId xmlns:p14="http://schemas.microsoft.com/office/powerpoint/2010/main" val="272221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230B2-FA5A-4B99-BB19-3F4A4EE5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718"/>
            <a:ext cx="12192000" cy="609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BAF4C7-0F5F-4507-AC1B-D929729BB226}"/>
              </a:ext>
            </a:extLst>
          </p:cNvPr>
          <p:cNvSpPr/>
          <p:nvPr/>
        </p:nvSpPr>
        <p:spPr>
          <a:xfrm>
            <a:off x="1115833" y="0"/>
            <a:ext cx="671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http://www.pgrocer.net/Cis44/examples/DOM/DOMS12/test1.html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48C57-1589-410C-A0E8-81DFC071C83E}"/>
              </a:ext>
            </a:extLst>
          </p:cNvPr>
          <p:cNvSpPr txBox="1"/>
          <p:nvPr/>
        </p:nvSpPr>
        <p:spPr>
          <a:xfrm>
            <a:off x="1900362" y="1041621"/>
            <a:ext cx="402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Things to notice: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document.anchors.length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document.anchors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indx</a:t>
            </a:r>
            <a:r>
              <a:rPr lang="en-US" dirty="0">
                <a:solidFill>
                  <a:schemeClr val="accent1"/>
                </a:solidFill>
              </a:rPr>
              <a:t>] to specify a specific anchor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DF7E97-2820-4607-9E89-BFFC98225180}"/>
                  </a:ext>
                </a:extLst>
              </p14:cNvPr>
              <p14:cNvContentPartPr/>
              <p14:nvPr/>
            </p14:nvContentPartPr>
            <p14:xfrm>
              <a:off x="5086597" y="4643186"/>
              <a:ext cx="1020240" cy="1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DF7E97-2820-4607-9E89-BFFC98225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7597" y="4634546"/>
                <a:ext cx="1037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5A8698-4064-48F1-BB39-0B6581537D42}"/>
                  </a:ext>
                </a:extLst>
              </p14:cNvPr>
              <p14:cNvContentPartPr/>
              <p14:nvPr/>
            </p14:nvContentPartPr>
            <p14:xfrm>
              <a:off x="5059237" y="4523666"/>
              <a:ext cx="187560" cy="29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5A8698-4064-48F1-BB39-0B6581537D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0237" y="4515026"/>
                <a:ext cx="20520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75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8F69D-C610-488B-B936-785830E5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746"/>
            <a:ext cx="12192000" cy="6785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FC3D8-1210-4077-9014-171454A168E9}"/>
              </a:ext>
            </a:extLst>
          </p:cNvPr>
          <p:cNvSpPr txBox="1"/>
          <p:nvPr/>
        </p:nvSpPr>
        <p:spPr>
          <a:xfrm>
            <a:off x="816077" y="3067665"/>
            <a:ext cx="325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If I put in Hingham it will change to upper case and MA will change to Massachusetts.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A5BFE-34D7-472A-BB99-BD6435232E30}"/>
              </a:ext>
            </a:extLst>
          </p:cNvPr>
          <p:cNvSpPr txBox="1"/>
          <p:nvPr/>
        </p:nvSpPr>
        <p:spPr>
          <a:xfrm>
            <a:off x="294198" y="4890052"/>
            <a:ext cx="427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http://www.pgrocer.net/CIS122/DOMevent/DOMeventsbasic.html</a:t>
            </a:r>
          </a:p>
        </p:txBody>
      </p:sp>
    </p:spTree>
    <p:extLst>
      <p:ext uri="{BB962C8B-B14F-4D97-AF65-F5344CB8AC3E}">
        <p14:creationId xmlns:p14="http://schemas.microsoft.com/office/powerpoint/2010/main" val="310456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0A18E4-F701-4C81-B5BC-BCBC2F1B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6" y="157008"/>
            <a:ext cx="5019675" cy="257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4B34D-2569-41A6-95C3-DEFBD896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2114550"/>
            <a:ext cx="7267575" cy="2628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89E8BD-3F3A-4C4C-B8EA-CD285A27F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630" y="4829482"/>
            <a:ext cx="47910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4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94652-BA5A-4D35-AF62-3A9FCEF5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1" y="75738"/>
            <a:ext cx="7391400" cy="2714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AD8F8-B6D8-413C-9C97-24E8D1FABFA7}"/>
              </a:ext>
            </a:extLst>
          </p:cNvPr>
          <p:cNvSpPr txBox="1"/>
          <p:nvPr/>
        </p:nvSpPr>
        <p:spPr>
          <a:xfrm>
            <a:off x="8180439" y="1032387"/>
            <a:ext cx="3057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first header changed with a mouse over. The second header needs a click.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A3A03-7513-4A8C-BA38-F57CC108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853" y="1868308"/>
            <a:ext cx="3943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C49C-ECB9-4299-A2A7-1060BD79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86" y="0"/>
            <a:ext cx="753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7A978-0879-4093-B0DA-5112EED65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0159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25CEA-1746-4285-9891-7174121A7912}"/>
              </a:ext>
            </a:extLst>
          </p:cNvPr>
          <p:cNvSpPr txBox="1"/>
          <p:nvPr/>
        </p:nvSpPr>
        <p:spPr>
          <a:xfrm>
            <a:off x="7545788" y="1876507"/>
            <a:ext cx="37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Slightly modified version.</a:t>
            </a:r>
          </a:p>
        </p:txBody>
      </p:sp>
    </p:spTree>
    <p:extLst>
      <p:ext uri="{BB962C8B-B14F-4D97-AF65-F5344CB8AC3E}">
        <p14:creationId xmlns:p14="http://schemas.microsoft.com/office/powerpoint/2010/main" val="221843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6D4CE3-D23C-47BB-8E6E-1E8CEC363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5"/>
            <a:ext cx="7267575" cy="491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9963E-028D-407C-B3B3-451EED08B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96196"/>
            <a:ext cx="73152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D4BAE-D8B3-4159-9ECD-EDA85230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53" y="-47708"/>
            <a:ext cx="662233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B7C74E-4A92-4712-B6F1-6850497D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97" y="1416533"/>
            <a:ext cx="3019425" cy="2752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1AE6D-AA81-4E79-B85C-300879021B92}"/>
              </a:ext>
            </a:extLst>
          </p:cNvPr>
          <p:cNvSpPr txBox="1"/>
          <p:nvPr/>
        </p:nvSpPr>
        <p:spPr>
          <a:xfrm flipH="1">
            <a:off x="8363556" y="4385462"/>
            <a:ext cx="2060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presentation stops here.  Other things will be in the next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4906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80D52-D6D3-486B-B868-1C39D6C5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4" y="-86941"/>
            <a:ext cx="8439150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0208C-8876-4A2A-9A95-FE91F7954F28}"/>
              </a:ext>
            </a:extLst>
          </p:cNvPr>
          <p:cNvSpPr txBox="1"/>
          <p:nvPr/>
        </p:nvSpPr>
        <p:spPr>
          <a:xfrm>
            <a:off x="1367624" y="4762832"/>
            <a:ext cx="5361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Each pass through the loop I take what was in </a:t>
            </a:r>
            <a:r>
              <a:rPr lang="en-US" dirty="0" err="1">
                <a:solidFill>
                  <a:schemeClr val="accent1"/>
                </a:solidFill>
              </a:rPr>
              <a:t>thelist</a:t>
            </a:r>
            <a:r>
              <a:rPr lang="en-US" dirty="0">
                <a:solidFill>
                  <a:schemeClr val="accent1"/>
                </a:solidFill>
              </a:rPr>
              <a:t> and concatenate information saying This is number and give the content of </a:t>
            </a:r>
            <a:r>
              <a:rPr lang="en-US" dirty="0" err="1">
                <a:solidFill>
                  <a:schemeClr val="accent1"/>
                </a:solidFill>
              </a:rPr>
              <a:t>ct</a:t>
            </a:r>
            <a:r>
              <a:rPr lang="en-US" dirty="0">
                <a:solidFill>
                  <a:schemeClr val="accent1"/>
                </a:solidFill>
              </a:rPr>
              <a:t> plus a break to the next line. Then just so you can see where I am I put out an alert.</a:t>
            </a:r>
          </a:p>
          <a:p>
            <a:r>
              <a:rPr lang="en-US" dirty="0">
                <a:solidFill>
                  <a:schemeClr val="accent1"/>
                </a:solidFill>
              </a:rPr>
              <a:t>When the loop is complete I add a phrase about being at the end and I put </a:t>
            </a:r>
            <a:r>
              <a:rPr lang="en-US" dirty="0" err="1">
                <a:solidFill>
                  <a:schemeClr val="accent1"/>
                </a:solidFill>
              </a:rPr>
              <a:t>thelist</a:t>
            </a:r>
            <a:r>
              <a:rPr lang="en-US" dirty="0">
                <a:solidFill>
                  <a:schemeClr val="accent1"/>
                </a:solidFill>
              </a:rPr>
              <a:t> into the paragraph with the id of </a:t>
            </a:r>
            <a:r>
              <a:rPr lang="en-US" dirty="0" err="1">
                <a:solidFill>
                  <a:schemeClr val="accent1"/>
                </a:solidFill>
              </a:rPr>
              <a:t>mylist</a:t>
            </a:r>
            <a:r>
              <a:rPr lang="en-US" dirty="0">
                <a:solidFill>
                  <a:schemeClr val="accent1"/>
                </a:solidFill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4A479-53B2-4658-B0E9-4BD8436F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19" y="754089"/>
            <a:ext cx="3924300" cy="172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7D70B-C718-4300-9931-6C5CF47C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119" y="1005860"/>
            <a:ext cx="39147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C19A2-1567-4523-A58B-F8E111194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37" y="2576512"/>
            <a:ext cx="4581525" cy="170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AA9E8-D2A3-4CBF-864E-3CD3816FE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756" y="4155960"/>
            <a:ext cx="1809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89B10-9091-4A10-851C-EDE02EF1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-222637"/>
            <a:ext cx="8972550" cy="542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01E08-9090-4E12-9DF9-A3EC3517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251" y="83406"/>
            <a:ext cx="2675241" cy="392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3279C-2900-4373-A0E8-9C96BD99F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646" y="4024561"/>
            <a:ext cx="204787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5FB64-82E4-4ECF-A362-9C41AC9F7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98" y="790658"/>
            <a:ext cx="3019425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9EDCF-8D67-41AB-82BD-772DD114D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7684" y="4957099"/>
            <a:ext cx="2028825" cy="1666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CB360D-E31C-4A11-9FBC-6A91F22770BD}"/>
              </a:ext>
            </a:extLst>
          </p:cNvPr>
          <p:cNvSpPr txBox="1"/>
          <p:nvPr/>
        </p:nvSpPr>
        <p:spPr>
          <a:xfrm>
            <a:off x="3090407" y="5146646"/>
            <a:ext cx="37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 like the one with the alert better, but this one shows you the step by step as well although notice the overwrite.</a:t>
            </a:r>
          </a:p>
        </p:txBody>
      </p:sp>
    </p:spTree>
    <p:extLst>
      <p:ext uri="{BB962C8B-B14F-4D97-AF65-F5344CB8AC3E}">
        <p14:creationId xmlns:p14="http://schemas.microsoft.com/office/powerpoint/2010/main" val="213302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0C22A-485D-4A0F-9324-201BD506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2125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BA5B36-D070-4BCA-89F6-BFAA02624B4E}"/>
              </a:ext>
            </a:extLst>
          </p:cNvPr>
          <p:cNvSpPr txBox="1"/>
          <p:nvPr/>
        </p:nvSpPr>
        <p:spPr>
          <a:xfrm>
            <a:off x="8555603" y="3927944"/>
            <a:ext cx="3331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that msg is always equal to what is already in msg + the new math fact I am adding.</a:t>
            </a:r>
          </a:p>
          <a:p>
            <a:r>
              <a:rPr lang="en-US" dirty="0">
                <a:solidFill>
                  <a:schemeClr val="accent1"/>
                </a:solidFill>
              </a:rPr>
              <a:t>At the end of the loop, msg contains all of the math facts and is written out.</a:t>
            </a:r>
          </a:p>
        </p:txBody>
      </p:sp>
    </p:spTree>
    <p:extLst>
      <p:ext uri="{BB962C8B-B14F-4D97-AF65-F5344CB8AC3E}">
        <p14:creationId xmlns:p14="http://schemas.microsoft.com/office/powerpoint/2010/main" val="59688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BE2240-5DF7-4161-879D-CEC5DE58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192"/>
            <a:ext cx="12192000" cy="6174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77403-2A8C-4DF6-A109-0E981E284875}"/>
              </a:ext>
            </a:extLst>
          </p:cNvPr>
          <p:cNvSpPr txBox="1"/>
          <p:nvPr/>
        </p:nvSpPr>
        <p:spPr>
          <a:xfrm>
            <a:off x="8563555" y="4579951"/>
            <a:ext cx="381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element on the form has an id which is used by </a:t>
            </a:r>
            <a:r>
              <a:rPr lang="en-US" dirty="0" err="1">
                <a:solidFill>
                  <a:schemeClr val="accent1"/>
                </a:solidFill>
              </a:rPr>
              <a:t>getElementById</a:t>
            </a:r>
            <a:r>
              <a:rPr lang="en-US" dirty="0">
                <a:solidFill>
                  <a:schemeClr val="accent1"/>
                </a:solidFill>
              </a:rPr>
              <a:t> to locate the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5AA9C-FD11-42D8-91B9-6AB9DBEB7164}"/>
              </a:ext>
            </a:extLst>
          </p:cNvPr>
          <p:cNvSpPr txBox="1"/>
          <p:nvPr/>
        </p:nvSpPr>
        <p:spPr>
          <a:xfrm>
            <a:off x="6376946" y="2278049"/>
            <a:ext cx="471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the use of value since you need to specify that it is the value property of the box you want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49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794E9-D1DC-441C-9434-B357D05C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8" y="0"/>
            <a:ext cx="1163296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4A708-526D-4BF3-BC2C-69B8C57F6469}"/>
              </a:ext>
            </a:extLst>
          </p:cNvPr>
          <p:cNvSpPr txBox="1"/>
          <p:nvPr/>
        </p:nvSpPr>
        <p:spPr>
          <a:xfrm>
            <a:off x="6806316" y="1423283"/>
            <a:ext cx="517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that I am now using </a:t>
            </a:r>
            <a:r>
              <a:rPr lang="en-US" dirty="0" err="1">
                <a:solidFill>
                  <a:schemeClr val="accent1"/>
                </a:solidFill>
              </a:rPr>
              <a:t>getElementByName</a:t>
            </a:r>
            <a:r>
              <a:rPr lang="en-US" dirty="0">
                <a:solidFill>
                  <a:schemeClr val="accent1"/>
                </a:solidFill>
              </a:rPr>
              <a:t> which can get multiple returns. They are ordered in a behind the scenes array and I need to use an index to specify which name.  I this example there is only 1 and I use the index of [0].</a:t>
            </a:r>
          </a:p>
        </p:txBody>
      </p:sp>
    </p:spTree>
    <p:extLst>
      <p:ext uri="{BB962C8B-B14F-4D97-AF65-F5344CB8AC3E}">
        <p14:creationId xmlns:p14="http://schemas.microsoft.com/office/powerpoint/2010/main" val="106994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74B20-D954-4DEA-9BAB-7D703F31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60" y="-71561"/>
            <a:ext cx="986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FFAF9-4C45-4CB4-A21C-608D5E73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3126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7C6F5-A334-489A-AF50-C9F9E10B30F5}"/>
              </a:ext>
            </a:extLst>
          </p:cNvPr>
          <p:cNvSpPr/>
          <p:nvPr/>
        </p:nvSpPr>
        <p:spPr>
          <a:xfrm>
            <a:off x="4590553" y="815859"/>
            <a:ext cx="7312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http://www.pgrocer.net/Cis44/examples/DOM/multinamesDOMid.html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5BD03-CAFF-441D-BEF9-674897708CA9}"/>
              </a:ext>
            </a:extLst>
          </p:cNvPr>
          <p:cNvSpPr txBox="1"/>
          <p:nvPr/>
        </p:nvSpPr>
        <p:spPr>
          <a:xfrm flipH="1">
            <a:off x="7432481" y="2854518"/>
            <a:ext cx="3627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that I am not using the index here because I used the id to give each one a unique name.  The name identified the group as in </a:t>
            </a:r>
            <a:r>
              <a:rPr lang="en-US" dirty="0" err="1">
                <a:solidFill>
                  <a:schemeClr val="accent1"/>
                </a:solidFill>
              </a:rPr>
              <a:t>firstIn</a:t>
            </a:r>
            <a:r>
              <a:rPr lang="en-US" dirty="0">
                <a:solidFill>
                  <a:schemeClr val="accent1"/>
                </a:solidFill>
              </a:rPr>
              <a:t> and the id gave a unique name to all of the ones in the group such as firstIn1.</a:t>
            </a:r>
          </a:p>
        </p:txBody>
      </p:sp>
    </p:spTree>
    <p:extLst>
      <p:ext uri="{BB962C8B-B14F-4D97-AF65-F5344CB8AC3E}">
        <p14:creationId xmlns:p14="http://schemas.microsoft.com/office/powerpoint/2010/main" val="360993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90384-857C-4BD6-AB84-7227875D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93"/>
            <a:ext cx="6562725" cy="3876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6985A-0363-480F-A3A9-F1CDA83F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63" y="2685056"/>
            <a:ext cx="6543675" cy="4000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A304D-6EC7-4E40-B30D-A7BCB01ACCFB}"/>
              </a:ext>
            </a:extLst>
          </p:cNvPr>
          <p:cNvSpPr txBox="1"/>
          <p:nvPr/>
        </p:nvSpPr>
        <p:spPr>
          <a:xfrm>
            <a:off x="6838121" y="1001864"/>
            <a:ext cx="467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http://www.pgrocer.net/Cis44/examples/DOM/DOMF13/getbyID.html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Code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28591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495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</dc:title>
  <dc:creator>Priscilla Grocer</dc:creator>
  <cp:lastModifiedBy>Priscilla Grocer</cp:lastModifiedBy>
  <cp:revision>17</cp:revision>
  <dcterms:created xsi:type="dcterms:W3CDTF">2020-04-06T01:13:25Z</dcterms:created>
  <dcterms:modified xsi:type="dcterms:W3CDTF">2020-04-06T14:44:39Z</dcterms:modified>
</cp:coreProperties>
</file>