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AE763-6E9B-4308-B1A0-8F0A672F5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BBD99-4B9A-44C0-856F-C7AF123FB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A3B29-6969-4FC8-BC78-964AA0598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F7528-7A26-428C-BC84-C1EA2D94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F0567-3FB7-4E4A-B21E-C4FCB07FC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5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6F948-26C7-49E9-968F-D748887A7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9CC26E-88F4-431D-829C-B91E19228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B13EA-B75C-44AF-8FF8-5222B5934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4A1B8-29D7-43A9-B19C-3D97B6D47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DAA9E-88C8-427B-8D9C-3DA39E1B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8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F0AC1F-E9F1-4E2B-8560-99D31AFA9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B99041-5C33-4167-8010-A9C1D1444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BE76D-62A5-4320-9DA6-41AD8210E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9CA83-0300-49A4-A5E5-AA5C880FF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649A3-0671-4FF7-9E8C-8DC46DAA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5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A7BD3-2C4B-4320-B590-84B50874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91E71-7BDA-484B-BDC9-06C4FAB67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90FB6-673C-4AF1-A392-6B48FB6EF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7E7D3-03F0-4B21-9D5B-C7E677F9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D8042-F474-4E67-8103-7AB29DFA7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1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D3EFF-82B1-4E62-9E57-516997F43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1AEADF-779A-44BA-BBEE-D0AAD99C9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560C9-655A-499F-9EE4-787EFE087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08D56-21BE-4CE3-923A-34F3FC90E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A4F4C-EAF8-4EA4-BD9E-2D82AFAD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92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12294-4B6F-4821-A129-3A3B1A6CA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E7331-D383-4BD6-ACCB-7100D64E3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8AD73F-0AC5-407D-B821-68FA6C81D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3D7ED-AC57-4268-AC29-12F7E3F9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6024C-78DE-4246-8DF0-5A2292BD9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C947B-81C0-4BAC-9A3E-3249D0349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4AB93-A02F-4607-81DC-E6BF0E35C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D5DB5-362B-44E5-AC75-D2CB95BEA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CC460-0BA4-45A6-8023-2ED7F2C41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F78DD-201D-400A-9C6A-4577BA71FD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D0F001-94C5-41CB-AD01-11BB82C78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8A2541-4BAB-4CB3-944F-2F92CAA2E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41E940-0CEC-45EF-858B-E55AED8D5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D25A82-1388-47B8-85AB-9B678171A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1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66DC5-B7AB-415A-AA05-6554744A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743F1D-36D5-4DB0-B044-0EDA48DC9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35EE6-1977-4ACF-B16C-6DD16284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3E5D7C-DCD8-4815-A144-29BB552EC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3600DA-8E14-4BCA-8131-2CDD6E895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DCF40-B52F-408C-BBA6-88CCA8B5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8AF7B-2487-4EF4-A59D-6DDEC3C1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126F-82FE-4FDA-963A-2FCEBE693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C4F87-C39B-4601-942E-CF75FB737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648E7-5639-44BF-A3B9-280A0BE8C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3822E5-8481-43B9-8B26-6CB82D164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46B32-9F9E-4609-94A0-BFA3BF436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A0A84-5324-4E2E-AF63-04A3DB91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2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76CD7-7F00-4A7E-BA0E-CC8D5CA69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24D9E1-8234-459A-9842-91EF2FCB4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FCAED-EA2B-42F1-95AB-B761035DF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8D931-4E95-47AE-B169-D021CE55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704430-F0E9-498E-8F0E-C44AE7760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2F7C0-A937-46C7-AD92-4FD22EEB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F6C5DA-7E17-4CBE-A782-AA7703FBB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63FB5-2528-4216-B994-14A654B8F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10FCF-19F8-4CD7-B19D-37068D151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D50E2-3608-426E-8A48-29BA1725EEC6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35D3E-05EF-4DE1-AB40-6B918942A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CD1CD-9CDA-4C07-A88F-DE2EE94071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7B751-1F6B-4206-903B-AF388A91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20407-093A-4855-A9D2-BB47E2AFE9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Math Facts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E264FA-8DF0-4C8B-B136-76981EDBF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494" y="3509963"/>
            <a:ext cx="10456506" cy="1655762"/>
          </a:xfrm>
        </p:spPr>
        <p:txBody>
          <a:bodyPr/>
          <a:lstStyle/>
          <a:p>
            <a:r>
              <a:rPr lang="en-US" dirty="0"/>
              <a:t>These are examples under Loops etc. and they are called mathbasic.html, mathfor25.html and mathmathfor2a5.html</a:t>
            </a:r>
          </a:p>
        </p:txBody>
      </p:sp>
    </p:spTree>
    <p:extLst>
      <p:ext uri="{BB962C8B-B14F-4D97-AF65-F5344CB8AC3E}">
        <p14:creationId xmlns:p14="http://schemas.microsoft.com/office/powerpoint/2010/main" val="103233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5D8D45-12A4-4E63-8999-0F1A0B121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3462" y="85725"/>
            <a:ext cx="7043738" cy="4800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70A681-E631-48C7-81F8-CF806D605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27" y="3505200"/>
            <a:ext cx="8190396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F75E28-12D4-458B-8DDA-4F0EC9ABB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95250"/>
            <a:ext cx="2971800" cy="6019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2366B9C-FD9B-4114-86C1-9F186EBC48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5150" y="0"/>
            <a:ext cx="6153712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7F0619-91D1-4ED5-A233-0D30885AB1E9}"/>
              </a:ext>
            </a:extLst>
          </p:cNvPr>
          <p:cNvSpPr txBox="1"/>
          <p:nvPr/>
        </p:nvSpPr>
        <p:spPr>
          <a:xfrm>
            <a:off x="6901841" y="213063"/>
            <a:ext cx="471404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 have a nested for loop here.  The outer loop changes the value of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which is the first number in the equation.  The inner loop changes the value of j which is the second number in the equation.  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+ j </a:t>
            </a:r>
          </a:p>
          <a:p>
            <a:r>
              <a:rPr lang="en-US" dirty="0">
                <a:solidFill>
                  <a:schemeClr val="accent1"/>
                </a:solidFill>
              </a:rPr>
              <a:t>Remember that with the parenthesis the three parts of: setting, checking and changing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 err="1">
                <a:solidFill>
                  <a:schemeClr val="accent1"/>
                </a:solidFill>
              </a:rPr>
              <a:t>ans</a:t>
            </a:r>
            <a:r>
              <a:rPr lang="en-US" dirty="0">
                <a:solidFill>
                  <a:schemeClr val="accent1"/>
                </a:solidFill>
              </a:rPr>
              <a:t> is set to be assigned the sum of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and j</a:t>
            </a:r>
          </a:p>
          <a:p>
            <a:r>
              <a:rPr lang="en-US" dirty="0">
                <a:solidFill>
                  <a:schemeClr val="accent1"/>
                </a:solidFill>
              </a:rPr>
              <a:t>Once </a:t>
            </a:r>
            <a:r>
              <a:rPr lang="en-US" dirty="0" err="1">
                <a:solidFill>
                  <a:schemeClr val="accent1"/>
                </a:solidFill>
              </a:rPr>
              <a:t>ans</a:t>
            </a:r>
            <a:r>
              <a:rPr lang="en-US" dirty="0">
                <a:solidFill>
                  <a:schemeClr val="accent1"/>
                </a:solidFill>
              </a:rPr>
              <a:t> is generated it is written and then the user is </a:t>
            </a:r>
            <a:r>
              <a:rPr lang="en-US" dirty="0" err="1">
                <a:solidFill>
                  <a:schemeClr val="accent1"/>
                </a:solidFill>
              </a:rPr>
              <a:t>is</a:t>
            </a:r>
            <a:r>
              <a:rPr lang="en-US" dirty="0">
                <a:solidFill>
                  <a:schemeClr val="accent1"/>
                </a:solidFill>
              </a:rPr>
              <a:t> prompted for an answer.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3D34A3-8D74-432F-9687-BC7138A847E5}"/>
              </a:ext>
            </a:extLst>
          </p:cNvPr>
          <p:cNvSpPr txBox="1"/>
          <p:nvPr/>
        </p:nvSpPr>
        <p:spPr>
          <a:xfrm>
            <a:off x="9258862" y="3817398"/>
            <a:ext cx="26638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Here I test </a:t>
            </a:r>
            <a:r>
              <a:rPr lang="en-US" dirty="0" err="1">
                <a:solidFill>
                  <a:schemeClr val="accent1"/>
                </a:solidFill>
              </a:rPr>
              <a:t>ans</a:t>
            </a:r>
            <a:r>
              <a:rPr lang="en-US" dirty="0">
                <a:solidFill>
                  <a:schemeClr val="accent1"/>
                </a:solidFill>
              </a:rPr>
              <a:t> against the user input which is in </a:t>
            </a:r>
            <a:r>
              <a:rPr lang="en-US" dirty="0" err="1">
                <a:solidFill>
                  <a:schemeClr val="accent1"/>
                </a:solidFill>
              </a:rPr>
              <a:t>user_input</a:t>
            </a:r>
            <a:r>
              <a:rPr lang="en-US" dirty="0">
                <a:solidFill>
                  <a:schemeClr val="accent1"/>
                </a:solidFill>
              </a:rPr>
              <a:t>.  If they are equal we write the YES message, if they are not equal we write the no message.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BA4B37-A131-44DA-8FB0-24C64E306B6E}"/>
              </a:ext>
            </a:extLst>
          </p:cNvPr>
          <p:cNvSpPr txBox="1"/>
          <p:nvPr/>
        </p:nvSpPr>
        <p:spPr>
          <a:xfrm>
            <a:off x="4669655" y="5444608"/>
            <a:ext cx="3994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&lt;!– up to the //</a:t>
            </a:r>
            <a:r>
              <a:rPr lang="en-US" dirty="0">
                <a:solidFill>
                  <a:schemeClr val="accent1"/>
                </a:solidFill>
                <a:sym typeface="Wingdings" panose="05000000000000000000" pitchFamily="2" charset="2"/>
              </a:rPr>
              <a:t> says to old browsers that this should be ignored if</a:t>
            </a:r>
          </a:p>
          <a:p>
            <a:r>
              <a:rPr lang="en-US" dirty="0">
                <a:solidFill>
                  <a:schemeClr val="accent1"/>
                </a:solidFill>
                <a:sym typeface="Wingdings" panose="05000000000000000000" pitchFamily="2" charset="2"/>
              </a:rPr>
              <a:t>JavaScript is not supported.  It is not needed in today’s browsers.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59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54F44F-D414-4AED-A0E6-44935757F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26468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5F4D092-52FA-4643-B859-F5C15E2986A0}"/>
              </a:ext>
            </a:extLst>
          </p:cNvPr>
          <p:cNvSpPr txBox="1"/>
          <p:nvPr/>
        </p:nvSpPr>
        <p:spPr>
          <a:xfrm>
            <a:off x="6429375" y="619125"/>
            <a:ext cx="51435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 start out with the I set to 1 and the j set to 1</a:t>
            </a:r>
          </a:p>
          <a:p>
            <a:r>
              <a:rPr lang="en-US" dirty="0">
                <a:solidFill>
                  <a:schemeClr val="accent1"/>
                </a:solidFill>
              </a:rPr>
              <a:t>Then I process the code in the inner loop each time through I add 1 to j.  When j is no longer less than or equal to 3 I drop out of the inner loop and return to the outer loop.  I increment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to 2 and I reset j to 1 when I hit the for loop for j.  </a:t>
            </a:r>
          </a:p>
          <a:p>
            <a:r>
              <a:rPr lang="en-US" dirty="0">
                <a:solidFill>
                  <a:schemeClr val="accent1"/>
                </a:solidFill>
              </a:rPr>
              <a:t>I then go through the inner loop until j is no longer less than or equal to 3.  When this happens I go back to the outer loop, increment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to 3 and reset j to 1 when I enter the inner loop.  </a:t>
            </a:r>
          </a:p>
          <a:p>
            <a:r>
              <a:rPr lang="en-US" dirty="0">
                <a:solidFill>
                  <a:schemeClr val="accent1"/>
                </a:solidFill>
              </a:rPr>
              <a:t>When I leave the inner loop and the outer loop does not have an I that is less than or equal to 3 then I leave the outer loop and the program is complete.</a:t>
            </a:r>
          </a:p>
        </p:txBody>
      </p:sp>
    </p:spTree>
    <p:extLst>
      <p:ext uri="{BB962C8B-B14F-4D97-AF65-F5344CB8AC3E}">
        <p14:creationId xmlns:p14="http://schemas.microsoft.com/office/powerpoint/2010/main" val="316621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95F461-40D2-4FBC-A0EA-E48B9D310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27" y="0"/>
            <a:ext cx="807280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2BC5327-615A-4CF1-BAA2-8DED2F031EEF}"/>
              </a:ext>
            </a:extLst>
          </p:cNvPr>
          <p:cNvSpPr txBox="1"/>
          <p:nvPr/>
        </p:nvSpPr>
        <p:spPr>
          <a:xfrm>
            <a:off x="8543301" y="2707689"/>
            <a:ext cx="31515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When the popup prompt comes up I can use Cancel to cancel the program.</a:t>
            </a:r>
          </a:p>
          <a:p>
            <a:r>
              <a:rPr lang="en-US" dirty="0">
                <a:solidFill>
                  <a:schemeClr val="accent1"/>
                </a:solidFill>
              </a:rPr>
              <a:t>I nest to make sure Cancel was not hit</a:t>
            </a:r>
          </a:p>
          <a:p>
            <a:r>
              <a:rPr lang="en-US" dirty="0">
                <a:solidFill>
                  <a:schemeClr val="accent1"/>
                </a:solidFill>
              </a:rPr>
              <a:t>If (</a:t>
            </a:r>
            <a:r>
              <a:rPr lang="en-US" dirty="0" err="1">
                <a:solidFill>
                  <a:schemeClr val="accent1"/>
                </a:solidFill>
              </a:rPr>
              <a:t>user_input</a:t>
            </a:r>
            <a:r>
              <a:rPr lang="en-US" dirty="0">
                <a:solidFill>
                  <a:schemeClr val="accent1"/>
                </a:solidFill>
              </a:rPr>
              <a:t> != null)</a:t>
            </a:r>
          </a:p>
          <a:p>
            <a:r>
              <a:rPr lang="en-US" dirty="0">
                <a:solidFill>
                  <a:schemeClr val="accent1"/>
                </a:solidFill>
              </a:rPr>
              <a:t>The else of that question will set I – 4 and break out of the inner loop.  The setting I to 4 means that when it goes back to the outer loop the condition will be met and the outer loop will also end.</a:t>
            </a:r>
          </a:p>
        </p:txBody>
      </p:sp>
    </p:spTree>
    <p:extLst>
      <p:ext uri="{BB962C8B-B14F-4D97-AF65-F5344CB8AC3E}">
        <p14:creationId xmlns:p14="http://schemas.microsoft.com/office/powerpoint/2010/main" val="187236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58CFE67-476B-440E-BA9A-603370415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22" y="152400"/>
            <a:ext cx="885375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63CCAB-69F6-45B5-90ED-FEF98FB1A8CB}"/>
              </a:ext>
            </a:extLst>
          </p:cNvPr>
          <p:cNvSpPr txBox="1"/>
          <p:nvPr/>
        </p:nvSpPr>
        <p:spPr>
          <a:xfrm>
            <a:off x="9134475" y="657225"/>
            <a:ext cx="275272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This is an alternate way to check for a break and some would say a cleaner way.</a:t>
            </a:r>
          </a:p>
          <a:p>
            <a:r>
              <a:rPr lang="en-US" dirty="0">
                <a:solidFill>
                  <a:schemeClr val="accent1"/>
                </a:solidFill>
              </a:rPr>
              <a:t>Again I check for</a:t>
            </a:r>
          </a:p>
          <a:p>
            <a:r>
              <a:rPr lang="en-US" dirty="0">
                <a:solidFill>
                  <a:schemeClr val="accent1"/>
                </a:solidFill>
              </a:rPr>
              <a:t>If (</a:t>
            </a:r>
            <a:r>
              <a:rPr lang="en-US" dirty="0" err="1">
                <a:solidFill>
                  <a:schemeClr val="accent1"/>
                </a:solidFill>
              </a:rPr>
              <a:t>user_input</a:t>
            </a:r>
            <a:r>
              <a:rPr lang="en-US" dirty="0">
                <a:solidFill>
                  <a:schemeClr val="accent1"/>
                </a:solidFill>
              </a:rPr>
              <a:t> != null) and the else sets the </a:t>
            </a:r>
            <a:r>
              <a:rPr lang="en-US" dirty="0" err="1">
                <a:solidFill>
                  <a:schemeClr val="accent1"/>
                </a:solidFill>
              </a:rPr>
              <a:t>endFlag</a:t>
            </a:r>
            <a:r>
              <a:rPr lang="en-US" dirty="0">
                <a:solidFill>
                  <a:schemeClr val="accent1"/>
                </a:solidFill>
              </a:rPr>
              <a:t> to Y and breaks out of the inner loop.  I drop down and am in the bottom of the outer loop where I ask if the </a:t>
            </a:r>
            <a:r>
              <a:rPr lang="en-US" dirty="0" err="1">
                <a:solidFill>
                  <a:schemeClr val="accent1"/>
                </a:solidFill>
              </a:rPr>
              <a:t>endFlag</a:t>
            </a:r>
            <a:r>
              <a:rPr lang="en-US" dirty="0">
                <a:solidFill>
                  <a:schemeClr val="accent1"/>
                </a:solidFill>
              </a:rPr>
              <a:t> is set.  If it is, I break out of the outer loop.</a:t>
            </a:r>
          </a:p>
        </p:txBody>
      </p:sp>
    </p:spTree>
    <p:extLst>
      <p:ext uri="{BB962C8B-B14F-4D97-AF65-F5344CB8AC3E}">
        <p14:creationId xmlns:p14="http://schemas.microsoft.com/office/powerpoint/2010/main" val="700821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496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Math Facts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Facts</dc:title>
  <dc:creator>Priscilla Grocer</dc:creator>
  <cp:lastModifiedBy>Priscilla Grocer</cp:lastModifiedBy>
  <cp:revision>6</cp:revision>
  <dcterms:created xsi:type="dcterms:W3CDTF">2020-03-22T23:36:15Z</dcterms:created>
  <dcterms:modified xsi:type="dcterms:W3CDTF">2020-03-23T00:31:20Z</dcterms:modified>
</cp:coreProperties>
</file>