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0822-60E5-4A1C-8BA1-EE40D5C6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B53F2-69C2-4D71-A1D6-8B488E0D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6E18-1CAD-4496-B965-FAE48187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E7A9-2E96-4FF2-A0AF-BED91D62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1AD6-07EF-4E6C-B124-33BC58BE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E4F7-B26E-402B-9DBD-0AF4F7FC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2E194-A52F-4709-AD81-A2D8AC67F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3B630-3442-4F61-8725-641DA328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11C30-6B5F-4322-821E-47D9AAED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E099F-A185-45DA-A500-589403F6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7BD74-45AC-4471-8B19-1CD53E560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135A-08AF-481E-B64D-B9CB24C0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BFE82-97BF-402F-A0B7-74A012DE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6A8B-3714-4356-8E7D-359821C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E4F03-B166-41EC-BA59-A585206A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C95-01C7-4C44-8283-F668B8FE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39F6-7CBC-419C-89DF-C5A26279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FE09-0A7B-4F61-BCD8-9155103D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53E9A-ECA0-4B94-8CC9-5A194E89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3D03-68BD-480B-9B42-081EE97B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12A1-DCA1-4133-91F9-729C541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6769E-5C02-4107-98ED-E750116D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5338-15E4-4EA2-A4A8-89FCF963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8064-FC37-4750-B95B-655B0EBE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A1C60-59CA-40CC-B654-4AAB6736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CC09-8AED-4AD0-BE0F-80C5C78B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5521-1DDC-41F7-9F5E-1417F469A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F6E0A-E487-4A65-AFA1-BB7360590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2E852-3B2C-4860-9B86-A646FFF4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45EED-A1D1-4E35-97AF-68D2464B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6ED59-F40F-4803-99F4-4046D358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80A2-680F-4377-A88F-65A5CB20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33207-81D2-4834-9FF4-0D17C5CD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142C-557A-4EF3-A561-941FC739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6656B-D96B-472D-ABD7-34B93422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0C112-D98B-4283-8FDD-DA139E34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61FC4-8C9B-4A2D-8125-9CFA372A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D1943-BBCD-41B1-BB02-ED0BF59C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54F8D-936C-4E08-8D77-67D8F8FE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1420-86ED-4452-89F5-2CDEBD79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014EF-7316-4BB1-9508-A40E2F81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2D263-2193-42F1-B98E-D5E7F268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410C9-C7BB-4C72-878E-CDACAEE0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4A5E8-C60F-4AB2-87FA-15500304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0DF01-6102-4EB8-AC72-51AA5B1A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2CCA-06F5-4C52-8CDD-7025DCB3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DA88-193B-42B2-8F86-67655D97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4418-C880-4754-9E34-AA385B6E8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AAEB6-4D62-4379-ACCD-325A99D7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EDC1A-6647-408E-B03C-B5213FED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1AA9-1ECC-4110-B748-5A8F94E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DA80A-3B79-4B75-AD46-25869A89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44FE-5734-4A9D-AF57-1E40E46A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936A8-826F-4188-A681-9B503BC85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C2CE-097B-455A-9F68-3F7047D07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77C4E-C01C-4E15-B130-CC1D73B6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FFE5-3277-4507-941E-A56E0092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CA429-1B3A-492C-929F-DB015459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24D19-431B-4DD7-BE7C-579569C1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5F781-EBA2-4D6C-95A6-93047ADC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C838-4DBB-4548-B516-8B24F757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C030-44FB-4A3F-B4A9-0742A9AC513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B78C-BD80-40E1-B60E-79CCDF8F9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BF731-4EB5-4CB7-9C7A-37839AD2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0B0E-F9D9-461E-8E8F-4A4EFDB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3552-A762-4F49-88C1-A6B433AAC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More 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325BB-FF90-4AA4-968F-C08D73693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More examples from DOM examples – use the name of the script to test </a:t>
            </a:r>
          </a:p>
        </p:txBody>
      </p:sp>
    </p:spTree>
    <p:extLst>
      <p:ext uri="{BB962C8B-B14F-4D97-AF65-F5344CB8AC3E}">
        <p14:creationId xmlns:p14="http://schemas.microsoft.com/office/powerpoint/2010/main" val="102782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B74641-A0B5-4799-A809-7DE041FC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54" y="-111319"/>
            <a:ext cx="12192000" cy="204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61AF6-B674-452E-8CB2-D862B073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" y="1964621"/>
            <a:ext cx="8372475" cy="3448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AAF62-5181-4C4E-905F-408AA8C8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1" y="5445125"/>
            <a:ext cx="12192000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78229-5179-4219-BD1B-DDFABF42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0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924FE-F5CB-47B3-9AFA-4BC7908122C6}"/>
              </a:ext>
            </a:extLst>
          </p:cNvPr>
          <p:cNvSpPr txBox="1"/>
          <p:nvPr/>
        </p:nvSpPr>
        <p:spPr>
          <a:xfrm>
            <a:off x="2846567" y="5104737"/>
            <a:ext cx="360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There are two images. The first image is images[0] and the second image is images[1]. For each of these images I want to get the id.</a:t>
            </a:r>
          </a:p>
        </p:txBody>
      </p:sp>
    </p:spTree>
    <p:extLst>
      <p:ext uri="{BB962C8B-B14F-4D97-AF65-F5344CB8AC3E}">
        <p14:creationId xmlns:p14="http://schemas.microsoft.com/office/powerpoint/2010/main" val="38929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77EFD-AC5B-4CE5-AB03-585AF7C3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4"/>
            <a:ext cx="12192000" cy="68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8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938FF-B97C-4A71-A56E-E9D5511E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22C03-5426-4189-B1BF-5E9AB74B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7" y="-57647"/>
            <a:ext cx="8896350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A23FE-6C61-4598-BF78-0C9C57CF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52" y="2733675"/>
            <a:ext cx="5338348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D1C47-D338-415F-8876-BB245902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03" y="-115336"/>
            <a:ext cx="5800725" cy="406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A0B8CC-E2D9-4780-8128-2A7E5905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59" y="546651"/>
            <a:ext cx="8829675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AE15E-5D1D-478D-BA68-727070E7B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03" y="3951839"/>
            <a:ext cx="95154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0FE3A-5417-4532-9508-9600AD0E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93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012F7-F0FF-49E0-8A46-1D5F4BCBF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71" y="5577348"/>
            <a:ext cx="7153275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4BBDA-C1A3-4C73-BA11-7C7A270678A0}"/>
              </a:ext>
            </a:extLst>
          </p:cNvPr>
          <p:cNvSpPr txBox="1"/>
          <p:nvPr/>
        </p:nvSpPr>
        <p:spPr>
          <a:xfrm flipH="1">
            <a:off x="3526338" y="6194323"/>
            <a:ext cx="272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is externaljs.js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63E89-7871-4BA7-B4B2-0DDD4945C88C}"/>
              </a:ext>
            </a:extLst>
          </p:cNvPr>
          <p:cNvSpPr txBox="1"/>
          <p:nvPr/>
        </p:nvSpPr>
        <p:spPr>
          <a:xfrm flipH="1">
            <a:off x="9817872" y="3005593"/>
            <a:ext cx="237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am linking to external JavaScript which will be included in the script tag.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5A58-9EB2-47CB-9243-F52C3139B101}"/>
              </a:ext>
            </a:extLst>
          </p:cNvPr>
          <p:cNvSpPr txBox="1"/>
          <p:nvPr/>
        </p:nvSpPr>
        <p:spPr>
          <a:xfrm>
            <a:off x="8484042" y="4945711"/>
            <a:ext cx="348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need the function </a:t>
            </a:r>
            <a:r>
              <a:rPr lang="en-US" dirty="0" err="1">
                <a:solidFill>
                  <a:schemeClr val="accent1"/>
                </a:solidFill>
              </a:rPr>
              <a:t>insertIntoPara</a:t>
            </a:r>
            <a:r>
              <a:rPr lang="en-US" dirty="0">
                <a:solidFill>
                  <a:schemeClr val="accent1"/>
                </a:solidFill>
              </a:rPr>
              <a:t> which is in the externaljs.js shown below. Note that I did not use </a:t>
            </a:r>
            <a:r>
              <a:rPr lang="en-US" dirty="0" err="1">
                <a:solidFill>
                  <a:schemeClr val="accent1"/>
                </a:solidFill>
              </a:rPr>
              <a:t>usingGetId</a:t>
            </a:r>
            <a:r>
              <a:rPr lang="en-US" dirty="0">
                <a:solidFill>
                  <a:schemeClr val="accent1"/>
                </a:solidFill>
              </a:rPr>
              <a:t>() for this script.</a:t>
            </a:r>
          </a:p>
        </p:txBody>
      </p:sp>
    </p:spTree>
    <p:extLst>
      <p:ext uri="{BB962C8B-B14F-4D97-AF65-F5344CB8AC3E}">
        <p14:creationId xmlns:p14="http://schemas.microsoft.com/office/powerpoint/2010/main" val="390097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315A3-241A-490D-8484-BDAE8AAB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1"/>
            <a:ext cx="12192000" cy="4158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EC1C5-502F-4CEB-AFA3-1626F817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59" y="2896262"/>
            <a:ext cx="79724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1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0A923-8522-4DA8-B657-4449B1CB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476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4B7DEF-C22C-4472-935E-8AE5CC1A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31" y="4038600"/>
            <a:ext cx="7277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4DE8E-5443-48D0-B07C-6D0094A6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01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D76AC-7F39-4BF9-AD5D-9DB99D5839C8}"/>
              </a:ext>
            </a:extLst>
          </p:cNvPr>
          <p:cNvSpPr txBox="1"/>
          <p:nvPr/>
        </p:nvSpPr>
        <p:spPr>
          <a:xfrm>
            <a:off x="3784821" y="4818490"/>
            <a:ext cx="333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You can cause a change and you can restore the original.</a:t>
            </a:r>
          </a:p>
        </p:txBody>
      </p:sp>
    </p:spTree>
    <p:extLst>
      <p:ext uri="{BB962C8B-B14F-4D97-AF65-F5344CB8AC3E}">
        <p14:creationId xmlns:p14="http://schemas.microsoft.com/office/powerpoint/2010/main" val="318819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4469E-AA86-4CF0-AB52-C88FA7AE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990600"/>
            <a:ext cx="6657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9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7BC3E-3150-4635-B3A3-DB3BE4E1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" y="-111318"/>
            <a:ext cx="9391650" cy="501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929A2-456F-4EB7-B3F6-A250BEB35ADE}"/>
              </a:ext>
            </a:extLst>
          </p:cNvPr>
          <p:cNvSpPr txBox="1"/>
          <p:nvPr/>
        </p:nvSpPr>
        <p:spPr>
          <a:xfrm>
            <a:off x="5438692" y="151074"/>
            <a:ext cx="419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contains </a:t>
            </a:r>
            <a:r>
              <a:rPr lang="en-US" dirty="0" err="1">
                <a:solidFill>
                  <a:schemeClr val="accent1"/>
                </a:solidFill>
              </a:rPr>
              <a:t>usingGetId</a:t>
            </a:r>
            <a:r>
              <a:rPr lang="en-US" dirty="0">
                <a:solidFill>
                  <a:schemeClr val="accent1"/>
                </a:solidFill>
              </a:rPr>
              <a:t>() and </a:t>
            </a:r>
            <a:r>
              <a:rPr lang="en-US" dirty="0" err="1">
                <a:solidFill>
                  <a:schemeClr val="accent1"/>
                </a:solidFill>
              </a:rPr>
              <a:t>restoreGetId</a:t>
            </a:r>
            <a:r>
              <a:rPr lang="en-US" dirty="0">
                <a:solidFill>
                  <a:schemeClr val="accent1"/>
                </a:solidFill>
              </a:rPr>
              <a:t>() which are two functions that are accessed through externaljs2.js. See next page.</a:t>
            </a:r>
          </a:p>
        </p:txBody>
      </p:sp>
    </p:spTree>
    <p:extLst>
      <p:ext uri="{BB962C8B-B14F-4D97-AF65-F5344CB8AC3E}">
        <p14:creationId xmlns:p14="http://schemas.microsoft.com/office/powerpoint/2010/main" val="412055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3A639-6ACA-4056-A5A4-CE1947AB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76350"/>
            <a:ext cx="10191750" cy="430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39811-CFC9-4722-9049-764AB6985983}"/>
              </a:ext>
            </a:extLst>
          </p:cNvPr>
          <p:cNvSpPr txBox="1"/>
          <p:nvPr/>
        </p:nvSpPr>
        <p:spPr>
          <a:xfrm>
            <a:off x="6096000" y="826936"/>
            <a:ext cx="476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set up a variable stuff and put &lt;p&gt; in it then I made stuff equal to what is already there plus info and then I made stuff equal to whatever is there (this can be done with stuff + or +=) so</a:t>
            </a:r>
          </a:p>
          <a:p>
            <a:r>
              <a:rPr lang="en-US" dirty="0">
                <a:solidFill>
                  <a:schemeClr val="accent1"/>
                </a:solidFill>
              </a:rPr>
              <a:t>I have the same as the line I write at the bottom of the function.</a:t>
            </a:r>
          </a:p>
        </p:txBody>
      </p:sp>
    </p:spTree>
    <p:extLst>
      <p:ext uri="{BB962C8B-B14F-4D97-AF65-F5344CB8AC3E}">
        <p14:creationId xmlns:p14="http://schemas.microsoft.com/office/powerpoint/2010/main" val="178249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A2D1D-07FA-494A-A31B-8FE51C85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5575" cy="140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00FA2-A591-4E81-8239-CDFAF2B3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700"/>
            <a:ext cx="2219325" cy="94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D0D96-A463-44C8-8F94-D5444D8F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4419"/>
            <a:ext cx="2781300" cy="141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DADD1-1F54-44EB-84CE-8C79AD399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5855"/>
            <a:ext cx="2409825" cy="149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E332E-1BD1-46D0-8E8D-26CF04260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12" y="857250"/>
            <a:ext cx="513397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F0C58-819B-466F-B2EE-348AE314D6D9}"/>
              </a:ext>
            </a:extLst>
          </p:cNvPr>
          <p:cNvSpPr txBox="1"/>
          <p:nvPr/>
        </p:nvSpPr>
        <p:spPr>
          <a:xfrm>
            <a:off x="9340645" y="2143432"/>
            <a:ext cx="230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keep inserting a new row 0 which pushes the other rows down</a:t>
            </a:r>
          </a:p>
        </p:txBody>
      </p:sp>
    </p:spTree>
    <p:extLst>
      <p:ext uri="{BB962C8B-B14F-4D97-AF65-F5344CB8AC3E}">
        <p14:creationId xmlns:p14="http://schemas.microsoft.com/office/powerpoint/2010/main" val="414307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4CEEE-BF44-4E56-8EFD-CDCB949F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0300" cy="1638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5D698-868C-45E3-A0DF-C818CD03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" y="1481137"/>
            <a:ext cx="4552950" cy="3895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C1C54-58FD-4BE2-BE7D-3E13394D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4" y="5403014"/>
            <a:ext cx="291465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4DE53-8124-480E-B96D-964EBF37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335" y="751274"/>
            <a:ext cx="4143375" cy="3971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C5FA1-2965-4A36-9488-A4ED2D488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75" y="4785235"/>
            <a:ext cx="2914650" cy="153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F8CD9-3774-4A9D-BB59-739D8E7BC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270" y="0"/>
            <a:ext cx="4295775" cy="397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3F66B-636C-447D-A2D1-8B0F8BF7B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302" y="3971925"/>
            <a:ext cx="3105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C4C2E-B3E7-4031-A6B9-9E911FB6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8" y="338137"/>
            <a:ext cx="6305550" cy="6181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17919-5962-4FDB-8888-71EE3A797A9B}"/>
              </a:ext>
            </a:extLst>
          </p:cNvPr>
          <p:cNvSpPr txBox="1"/>
          <p:nvPr/>
        </p:nvSpPr>
        <p:spPr>
          <a:xfrm>
            <a:off x="5852160" y="3856383"/>
            <a:ext cx="314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alert shows what is in ct. It is 1 because I wrote the row saying FIRST SECOND THIRD.</a:t>
            </a:r>
          </a:p>
          <a:p>
            <a:r>
              <a:rPr lang="en-US" dirty="0">
                <a:solidFill>
                  <a:schemeClr val="accent1"/>
                </a:solidFill>
              </a:rPr>
              <a:t>Every time I click a new row gets written.</a:t>
            </a:r>
          </a:p>
        </p:txBody>
      </p:sp>
    </p:spTree>
    <p:extLst>
      <p:ext uri="{BB962C8B-B14F-4D97-AF65-F5344CB8AC3E}">
        <p14:creationId xmlns:p14="http://schemas.microsoft.com/office/powerpoint/2010/main" val="194298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02FC1-2EB5-4454-A18F-665CC250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5" y="182673"/>
            <a:ext cx="10848975" cy="2473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21B46-AEE7-4CBF-BF06-876E885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2500602"/>
            <a:ext cx="11039475" cy="1785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EF75E-D789-4A5B-AC8E-F28BE6369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2" y="4202265"/>
            <a:ext cx="1104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8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E7F46-4299-4A4E-A223-BD7D4432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2" y="-60877"/>
            <a:ext cx="10953750" cy="268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596DC-272D-43DD-84BB-95DE6632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5292"/>
            <a:ext cx="10972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9F758-8D28-4C50-81EB-F0DDE1F3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45" y="0"/>
            <a:ext cx="567179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80A17-6B4E-4108-BB6D-F50E55A96463}"/>
              </a:ext>
            </a:extLst>
          </p:cNvPr>
          <p:cNvSpPr txBox="1"/>
          <p:nvPr/>
        </p:nvSpPr>
        <p:spPr>
          <a:xfrm>
            <a:off x="6188036" y="4851537"/>
            <a:ext cx="2608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Now I am using </a:t>
            </a:r>
            <a:r>
              <a:rPr lang="en-US" dirty="0" err="1">
                <a:solidFill>
                  <a:schemeClr val="accent1"/>
                </a:solidFill>
              </a:rPr>
              <a:t>getElementById</a:t>
            </a:r>
            <a:r>
              <a:rPr lang="en-US" dirty="0">
                <a:solidFill>
                  <a:schemeClr val="accent1"/>
                </a:solidFill>
              </a:rPr>
              <a:t> to put out the row. Notice the use of value associated with textboxes.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DEC5A-4752-4458-914B-179C9F6398D9}"/>
              </a:ext>
            </a:extLst>
          </p:cNvPr>
          <p:cNvSpPr txBox="1"/>
          <p:nvPr/>
        </p:nvSpPr>
        <p:spPr>
          <a:xfrm>
            <a:off x="5693134" y="2862470"/>
            <a:ext cx="313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am setting up textboxes to receive the data.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464EB-BCB6-45E2-AD10-456120A98DFB}"/>
              </a:ext>
            </a:extLst>
          </p:cNvPr>
          <p:cNvSpPr txBox="1"/>
          <p:nvPr/>
        </p:nvSpPr>
        <p:spPr>
          <a:xfrm>
            <a:off x="1764664" y="6241774"/>
            <a:ext cx="39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Space out the textboxes.</a:t>
            </a:r>
          </a:p>
        </p:txBody>
      </p:sp>
    </p:spTree>
    <p:extLst>
      <p:ext uri="{BB962C8B-B14F-4D97-AF65-F5344CB8AC3E}">
        <p14:creationId xmlns:p14="http://schemas.microsoft.com/office/powerpoint/2010/main" val="237999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D63C48-EAD9-4BF1-92DF-996B8F41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D082A7-7DF8-458E-800D-D326DB2C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" y="2813188"/>
            <a:ext cx="26765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7B116-710C-4223-A879-42F6BB2D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85" y="3946663"/>
            <a:ext cx="10477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650F1-814A-4F4B-A5DF-68239641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75303"/>
            <a:ext cx="12192000" cy="4337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2E0BB-2A2E-4007-936B-5783C5B03D71}"/>
              </a:ext>
            </a:extLst>
          </p:cNvPr>
          <p:cNvSpPr txBox="1"/>
          <p:nvPr/>
        </p:nvSpPr>
        <p:spPr>
          <a:xfrm flipH="1">
            <a:off x="2900237" y="5104737"/>
            <a:ext cx="440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uses a concept of child nodes. The definition is on the next page and then we will look at the code.</a:t>
            </a:r>
          </a:p>
        </p:txBody>
      </p:sp>
    </p:spTree>
    <p:extLst>
      <p:ext uri="{BB962C8B-B14F-4D97-AF65-F5344CB8AC3E}">
        <p14:creationId xmlns:p14="http://schemas.microsoft.com/office/powerpoint/2010/main" val="128505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B48F6-68C4-444F-AE8E-DF6ADA4F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1" y="-47708"/>
            <a:ext cx="1156531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DB4CD-B3F6-4056-B593-AAEF09CEE379}"/>
              </a:ext>
            </a:extLst>
          </p:cNvPr>
          <p:cNvSpPr txBox="1"/>
          <p:nvPr/>
        </p:nvSpPr>
        <p:spPr>
          <a:xfrm>
            <a:off x="6869927" y="1948070"/>
            <a:ext cx="397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Explanation from W3schools.</a:t>
            </a:r>
          </a:p>
        </p:txBody>
      </p:sp>
    </p:spTree>
    <p:extLst>
      <p:ext uri="{BB962C8B-B14F-4D97-AF65-F5344CB8AC3E}">
        <p14:creationId xmlns:p14="http://schemas.microsoft.com/office/powerpoint/2010/main" val="136511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5A5A0-BDE0-426B-98F0-D0DE5619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76250"/>
            <a:ext cx="10801350" cy="590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153FF-37A8-4502-94C4-E2435AB6E353}"/>
              </a:ext>
            </a:extLst>
          </p:cNvPr>
          <p:cNvSpPr txBox="1"/>
          <p:nvPr/>
        </p:nvSpPr>
        <p:spPr>
          <a:xfrm>
            <a:off x="2361537" y="5948807"/>
            <a:ext cx="893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</a:t>
            </a:r>
            <a:r>
              <a:rPr lang="en-US" dirty="0" err="1">
                <a:solidFill>
                  <a:schemeClr val="accent1"/>
                </a:solidFill>
              </a:rPr>
              <a:t>crscd</a:t>
            </a:r>
            <a:r>
              <a:rPr lang="en-US" dirty="0">
                <a:solidFill>
                  <a:schemeClr val="accent1"/>
                </a:solidFill>
              </a:rPr>
              <a:t> there was one entry and that was a </a:t>
            </a:r>
            <a:r>
              <a:rPr lang="en-US" dirty="0" err="1">
                <a:solidFill>
                  <a:schemeClr val="accent1"/>
                </a:solidFill>
              </a:rPr>
              <a:t>childNode</a:t>
            </a:r>
            <a:r>
              <a:rPr lang="en-US" dirty="0">
                <a:solidFill>
                  <a:schemeClr val="accent1"/>
                </a:solidFill>
              </a:rPr>
              <a:t> and we are looking at its value.</a:t>
            </a:r>
          </a:p>
        </p:txBody>
      </p:sp>
    </p:spTree>
    <p:extLst>
      <p:ext uri="{BB962C8B-B14F-4D97-AF65-F5344CB8AC3E}">
        <p14:creationId xmlns:p14="http://schemas.microsoft.com/office/powerpoint/2010/main" val="75013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1D5F6-A857-4488-BB1D-A4E484B7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92"/>
            <a:ext cx="12192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828C71-50C9-419F-8801-639ACB96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799"/>
            <a:ext cx="7543800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8E776-18EC-4732-BB5D-424E1DE569AF}"/>
              </a:ext>
            </a:extLst>
          </p:cNvPr>
          <p:cNvSpPr txBox="1"/>
          <p:nvPr/>
        </p:nvSpPr>
        <p:spPr>
          <a:xfrm flipH="1">
            <a:off x="3162630" y="6122504"/>
            <a:ext cx="837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am defining everything in the </a:t>
            </a:r>
            <a:r>
              <a:rPr lang="en-US" dirty="0" err="1">
                <a:solidFill>
                  <a:schemeClr val="accent1"/>
                </a:solidFill>
              </a:rPr>
              <a:t>document.body</a:t>
            </a:r>
            <a:r>
              <a:rPr lang="en-US" dirty="0">
                <a:solidFill>
                  <a:schemeClr val="accent1"/>
                </a:solidFill>
              </a:rPr>
              <a:t> as all body and when I alert the </a:t>
            </a:r>
            <a:r>
              <a:rPr lang="en-US" dirty="0" err="1">
                <a:solidFill>
                  <a:schemeClr val="accent1"/>
                </a:solidFill>
              </a:rPr>
              <a:t>innerHTML</a:t>
            </a:r>
            <a:r>
              <a:rPr lang="en-US" dirty="0">
                <a:solidFill>
                  <a:schemeClr val="accent1"/>
                </a:solidFill>
              </a:rPr>
              <a:t> of </a:t>
            </a:r>
            <a:r>
              <a:rPr lang="en-US" dirty="0" err="1">
                <a:solidFill>
                  <a:schemeClr val="accent1"/>
                </a:solidFill>
              </a:rPr>
              <a:t>allbody</a:t>
            </a:r>
            <a:r>
              <a:rPr lang="en-US" dirty="0">
                <a:solidFill>
                  <a:schemeClr val="accent1"/>
                </a:solidFill>
              </a:rPr>
              <a:t> I see the popup.</a:t>
            </a:r>
          </a:p>
        </p:txBody>
      </p:sp>
    </p:spTree>
    <p:extLst>
      <p:ext uri="{BB962C8B-B14F-4D97-AF65-F5344CB8AC3E}">
        <p14:creationId xmlns:p14="http://schemas.microsoft.com/office/powerpoint/2010/main" val="23740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A1C10-2416-44AA-ACF0-4ABFD3C8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BFCB8-4571-4A60-B754-CAB688B1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0" y="0"/>
            <a:ext cx="7162800" cy="651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8D4F6-CCE9-4AFE-BE86-04ADF744850C}"/>
              </a:ext>
            </a:extLst>
          </p:cNvPr>
          <p:cNvSpPr txBox="1"/>
          <p:nvPr/>
        </p:nvSpPr>
        <p:spPr>
          <a:xfrm>
            <a:off x="6623437" y="842838"/>
            <a:ext cx="4913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shows you another possibility of </a:t>
            </a:r>
            <a:r>
              <a:rPr lang="en-US" dirty="0" err="1">
                <a:solidFill>
                  <a:schemeClr val="accent1"/>
                </a:solidFill>
              </a:rPr>
              <a:t>getElement</a:t>
            </a:r>
            <a:r>
              <a:rPr lang="en-US" dirty="0">
                <a:solidFill>
                  <a:schemeClr val="accent1"/>
                </a:solidFill>
              </a:rPr>
              <a:t>. This time it is </a:t>
            </a:r>
            <a:r>
              <a:rPr lang="en-US" dirty="0" err="1">
                <a:solidFill>
                  <a:schemeClr val="accent1"/>
                </a:solidFill>
              </a:rPr>
              <a:t>getElementsByTagName</a:t>
            </a:r>
            <a:r>
              <a:rPr lang="en-US" dirty="0">
                <a:solidFill>
                  <a:schemeClr val="accent1"/>
                </a:solidFill>
              </a:rPr>
              <a:t> and I am looking for the tag name div.  All of the div will make a background array in </a:t>
            </a:r>
            <a:r>
              <a:rPr lang="en-US" dirty="0" err="1">
                <a:solidFill>
                  <a:schemeClr val="accent1"/>
                </a:solidFill>
              </a:rPr>
              <a:t>rslt</a:t>
            </a:r>
            <a:r>
              <a:rPr lang="en-US" dirty="0">
                <a:solidFill>
                  <a:schemeClr val="accent1"/>
                </a:solidFill>
              </a:rPr>
              <a:t>.  I can then retrieve from </a:t>
            </a:r>
            <a:r>
              <a:rPr lang="en-US" dirty="0" err="1">
                <a:solidFill>
                  <a:schemeClr val="accent1"/>
                </a:solidFill>
              </a:rPr>
              <a:t>rslt</a:t>
            </a:r>
            <a:r>
              <a:rPr lang="en-US" dirty="0">
                <a:solidFill>
                  <a:schemeClr val="accent1"/>
                </a:solidFill>
              </a:rPr>
              <a:t> using an index.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38562-D1E5-4397-9E4C-9F12ACA482DA}"/>
              </a:ext>
            </a:extLst>
          </p:cNvPr>
          <p:cNvSpPr txBox="1"/>
          <p:nvPr/>
        </p:nvSpPr>
        <p:spPr>
          <a:xfrm>
            <a:off x="5518206" y="4420925"/>
            <a:ext cx="5891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FOR loop is using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as the index.  It starts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at 0 and ends when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is less than the length of the number of items in </a:t>
            </a:r>
            <a:r>
              <a:rPr lang="en-US" dirty="0" err="1">
                <a:solidFill>
                  <a:schemeClr val="accent1"/>
                </a:solidFill>
              </a:rPr>
              <a:t>rslt</a:t>
            </a:r>
            <a:r>
              <a:rPr lang="en-US" dirty="0">
                <a:solidFill>
                  <a:schemeClr val="accent1"/>
                </a:solidFill>
              </a:rPr>
              <a:t>. Each pass through,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is increased by 1. Inside the loop </a:t>
            </a:r>
            <a:r>
              <a:rPr lang="en-US" dirty="0" err="1">
                <a:solidFill>
                  <a:schemeClr val="accent1"/>
                </a:solidFill>
              </a:rPr>
              <a:t>rslt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) is used to show each div in result.</a:t>
            </a:r>
          </a:p>
          <a:p>
            <a:r>
              <a:rPr lang="en-US" dirty="0">
                <a:solidFill>
                  <a:schemeClr val="accent1"/>
                </a:solidFill>
              </a:rPr>
              <a:t>The first div is CIS122 Internet Developer</a:t>
            </a:r>
          </a:p>
          <a:p>
            <a:r>
              <a:rPr lang="en-US" dirty="0">
                <a:solidFill>
                  <a:schemeClr val="accent1"/>
                </a:solidFill>
              </a:rPr>
              <a:t>The second div This course…</a:t>
            </a:r>
          </a:p>
          <a:p>
            <a:r>
              <a:rPr lang="en-US" dirty="0">
                <a:solidFill>
                  <a:schemeClr val="accent1"/>
                </a:solidFill>
              </a:rPr>
              <a:t>The third div is Note…</a:t>
            </a:r>
          </a:p>
          <a:p>
            <a:r>
              <a:rPr lang="en-US" dirty="0">
                <a:solidFill>
                  <a:schemeClr val="accent1"/>
                </a:solidFill>
              </a:rPr>
              <a:t>The fourth div is Now…</a:t>
            </a:r>
          </a:p>
        </p:txBody>
      </p:sp>
    </p:spTree>
    <p:extLst>
      <p:ext uri="{BB962C8B-B14F-4D97-AF65-F5344CB8AC3E}">
        <p14:creationId xmlns:p14="http://schemas.microsoft.com/office/powerpoint/2010/main" val="396933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473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More 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DOM</dc:title>
  <dc:creator>Priscilla Grocer</dc:creator>
  <cp:lastModifiedBy>Priscilla Grocer</cp:lastModifiedBy>
  <cp:revision>26</cp:revision>
  <dcterms:created xsi:type="dcterms:W3CDTF">2020-04-06T14:52:35Z</dcterms:created>
  <dcterms:modified xsi:type="dcterms:W3CDTF">2020-04-07T00:08:14Z</dcterms:modified>
</cp:coreProperties>
</file>