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9AD37-1696-4A7D-9241-C3B903E85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70EA21-8B9F-4050-A5B0-7E88C0A91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89F0B-C34F-487A-A5A7-1CB392EFA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804B3-181F-476B-83F2-6AC93B4C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8B467-C20B-45F0-919C-220DF839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6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D9FA-B67E-4E36-A852-1075AEC94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75499-E59C-426B-A65D-194CD49CF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EB926-837F-4A2B-B0C8-5CF5E0C0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A8BB2-4266-498A-93DE-DEA3D438E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13318-C27A-4039-BC5D-C2103FBC4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8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3CC1E-F6EC-4E0E-925C-96985DD921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42D37-2755-4A93-9048-2BB48DCB1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1EF54-4BFF-4B00-95AD-38C93522E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AF122-3F4A-434A-9EA1-49626F5D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3583F-B512-4343-B2F0-6A8C6F48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97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BC02C-13E3-4C8F-9282-A08AD8C7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E6F78-6EEC-4466-AF30-8F5A5B0BE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FAC01-C229-4D64-A91D-B7AA21D4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42969-59D0-47E2-BD3F-0FE9A404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0C4CF-B28D-4D69-92C1-3F8609CA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83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12EBA-9021-4F0A-ABC8-9ED24DE34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96923-F8C8-465C-8D5D-65207CC07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8AB7-ACE5-4671-9487-736561840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783A3-B40C-4390-919A-581140EC9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311C0-41CB-48CF-8162-1A630CB4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6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7F1C6-8A6A-4DF4-9040-A3DF8C9C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01298-14C2-4BC9-9B7A-C74CB373C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EE43F2-324D-4E54-8DF5-237A11162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0D007-9377-46D8-9144-0D58B7F6B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00131-22B6-45B9-AA6E-FB69C4EA9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451D1-6F92-4586-96B2-943570906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49E32-244D-4C85-8B99-CF8F97F0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F44B2-A265-4CDB-B155-AEDA38D70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96894-85EB-40E9-9DAD-3C4A78BD6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549606-E536-4F23-8E3A-AA6386E52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08D3FF-56E8-4B10-873B-ACD8D49BF3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5E25ED-70A5-48E6-B210-FF6302B5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446E8-39C7-4EEF-B0B4-7EF23D872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F71C0-6C44-4490-B1A4-D6577014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2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BD486-1D09-424E-B096-AE0283415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79C60-379C-43F1-8A81-E86567103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93D54A-95BD-46B4-B7AD-10BE6FEA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0DB1E-9623-4AF4-B6AB-F2438E34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3619DE-538D-4688-BA4D-C232D2BE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777D1D-ECC1-4B69-9C75-9F5715C4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ABF1D-1743-4AC6-81CF-27D54DC5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2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4C614-CD3B-4C03-8863-8A680D730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48566-92DC-4A14-BC4C-225786022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7234B-B6A8-4748-9990-8C6529CF9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68555-DABF-41A6-8C84-63C5DE8E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3128B-FFA6-4DB7-8914-C7225C7D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BF281-7ADE-4A96-AB2F-B3F1D23E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2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3E4C8-8B24-4EEC-9F1C-D78F9E3C5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9325B-5181-4BED-8A3C-40158277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73A71-CA51-4AC4-9DB6-992FCD6CC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82B10-CC50-49DD-B9C9-8947F170F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BCA33-A6A4-4174-9B29-A525E2C6D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B6E33-2537-4F0B-9492-D616882A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7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D6B001-7D3A-4CD9-B1DE-F87211C0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B6996-3099-4B25-8710-C8DEAB563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BA3CE-15A2-4B2E-98A3-5541602E2B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E268B-F970-47E0-A1B6-48FBBE91B82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C1F1C-4BC4-4CF6-9D32-A783BB4D4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4C872-35ED-4DC4-87F3-054C95B42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B83C-2F08-40CD-9FB2-CD9A50E91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6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C317C-056F-45EA-A273-6110836D09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Connecting to </a:t>
            </a:r>
            <a:r>
              <a:rPr lang="en-US" dirty="0" err="1">
                <a:solidFill>
                  <a:schemeClr val="accent1"/>
                </a:solidFill>
              </a:rPr>
              <a:t>SQLServer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39B84-CE75-4099-9E06-67715B7FA5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Without using the Wizard</a:t>
            </a:r>
          </a:p>
          <a:p>
            <a:r>
              <a:rPr lang="en-US">
                <a:solidFill>
                  <a:schemeClr val="accent1"/>
                </a:solidFill>
              </a:rPr>
              <a:t>Brief Introduction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4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742081-5C29-444A-A79C-727F1CF4E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13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6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417FA7-3EFF-441F-80DA-4CD1A0959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396" y="3619500"/>
            <a:ext cx="9572625" cy="31051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D09778-594F-42F0-8634-BD3DD15C0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514725" cy="3619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D5CE45-0167-4100-8D27-743A7E6F6B35}"/>
              </a:ext>
            </a:extLst>
          </p:cNvPr>
          <p:cNvSpPr txBox="1"/>
          <p:nvPr/>
        </p:nvSpPr>
        <p:spPr>
          <a:xfrm>
            <a:off x="4857135" y="1396181"/>
            <a:ext cx="5869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database I am using is </a:t>
            </a:r>
            <a:r>
              <a:rPr lang="en-US" dirty="0" err="1">
                <a:solidFill>
                  <a:schemeClr val="accent1"/>
                </a:solidFill>
              </a:rPr>
              <a:t>DonorDB.mdf</a:t>
            </a:r>
            <a:r>
              <a:rPr lang="en-US" dirty="0">
                <a:solidFill>
                  <a:schemeClr val="accent1"/>
                </a:solidFill>
              </a:rPr>
              <a:t>. The code on the next page will show how I set it up in code.</a:t>
            </a:r>
          </a:p>
        </p:txBody>
      </p:sp>
    </p:spTree>
    <p:extLst>
      <p:ext uri="{BB962C8B-B14F-4D97-AF65-F5344CB8AC3E}">
        <p14:creationId xmlns:p14="http://schemas.microsoft.com/office/powerpoint/2010/main" val="343744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56E1E8-8461-4387-9C68-7DE203D25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2636"/>
            <a:ext cx="12192000" cy="5618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AB51C4-E07B-4BAD-859E-CF0897AB57B7}"/>
              </a:ext>
            </a:extLst>
          </p:cNvPr>
          <p:cNvSpPr txBox="1"/>
          <p:nvPr/>
        </p:nvSpPr>
        <p:spPr>
          <a:xfrm>
            <a:off x="5330025" y="1351173"/>
            <a:ext cx="6612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commented out </a:t>
            </a:r>
            <a:r>
              <a:rPr lang="en-US" dirty="0" err="1">
                <a:solidFill>
                  <a:schemeClr val="accent1"/>
                </a:solidFill>
              </a:rPr>
              <a:t>currpath</a:t>
            </a:r>
            <a:r>
              <a:rPr lang="en-US" dirty="0">
                <a:solidFill>
                  <a:schemeClr val="accent1"/>
                </a:solidFill>
              </a:rPr>
              <a:t> and it worked fine. 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connStr</a:t>
            </a:r>
            <a:r>
              <a:rPr lang="en-US" dirty="0">
                <a:solidFill>
                  <a:schemeClr val="accent1"/>
                </a:solidFill>
              </a:rPr>
              <a:t> is used to point to the data that is stored in the bin/debug (see previous page)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sqlStr</a:t>
            </a:r>
            <a:r>
              <a:rPr lang="en-US" dirty="0">
                <a:solidFill>
                  <a:schemeClr val="accent1"/>
                </a:solidFill>
              </a:rPr>
              <a:t> is the select to get what you need using SQL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dataAdapter</a:t>
            </a:r>
            <a:r>
              <a:rPr lang="en-US" dirty="0">
                <a:solidFill>
                  <a:schemeClr val="accent1"/>
                </a:solidFill>
              </a:rPr>
              <a:t> relates the </a:t>
            </a:r>
            <a:r>
              <a:rPr lang="en-US" dirty="0" err="1">
                <a:solidFill>
                  <a:schemeClr val="accent1"/>
                </a:solidFill>
              </a:rPr>
              <a:t>connStr</a:t>
            </a:r>
            <a:r>
              <a:rPr lang="en-US" dirty="0">
                <a:solidFill>
                  <a:schemeClr val="accent1"/>
                </a:solidFill>
              </a:rPr>
              <a:t> and the </a:t>
            </a:r>
            <a:r>
              <a:rPr lang="en-US" dirty="0" err="1">
                <a:solidFill>
                  <a:schemeClr val="accent1"/>
                </a:solidFill>
              </a:rPr>
              <a:t>sqlStr</a:t>
            </a:r>
            <a:r>
              <a:rPr lang="en-US" dirty="0">
                <a:solidFill>
                  <a:schemeClr val="accent1"/>
                </a:solidFill>
              </a:rPr>
              <a:t> and is used to declare the fill of </a:t>
            </a:r>
            <a:r>
              <a:rPr lang="en-US" dirty="0" err="1">
                <a:solidFill>
                  <a:schemeClr val="accent1"/>
                </a:solidFill>
              </a:rPr>
              <a:t>donorDT</a:t>
            </a:r>
            <a:r>
              <a:rPr lang="en-US" dirty="0">
                <a:solidFill>
                  <a:schemeClr val="accent1"/>
                </a:solidFill>
              </a:rPr>
              <a:t> which was defined as New </a:t>
            </a:r>
            <a:r>
              <a:rPr lang="en-US" dirty="0" err="1">
                <a:solidFill>
                  <a:schemeClr val="accent1"/>
                </a:solidFill>
              </a:rPr>
              <a:t>DataTable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9DEA7C-9D48-480B-85FE-92E06666D7FC}"/>
              </a:ext>
            </a:extLst>
          </p:cNvPr>
          <p:cNvSpPr txBox="1"/>
          <p:nvPr/>
        </p:nvSpPr>
        <p:spPr>
          <a:xfrm>
            <a:off x="5971430" y="3752502"/>
            <a:ext cx="575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Sub </a:t>
            </a:r>
            <a:r>
              <a:rPr lang="en-US" dirty="0" err="1">
                <a:solidFill>
                  <a:schemeClr val="accent1"/>
                </a:solidFill>
              </a:rPr>
              <a:t>FillTextBoxes</a:t>
            </a:r>
            <a:r>
              <a:rPr lang="en-US" dirty="0">
                <a:solidFill>
                  <a:schemeClr val="accent1"/>
                </a:solidFill>
              </a:rPr>
              <a:t>() is where the data is taken from the database table and put into the next boxes.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E01D72-014A-4B41-8923-5BC04926AD3A}"/>
              </a:ext>
            </a:extLst>
          </p:cNvPr>
          <p:cNvSpPr txBox="1"/>
          <p:nvPr/>
        </p:nvSpPr>
        <p:spPr>
          <a:xfrm>
            <a:off x="2258170" y="4898003"/>
            <a:ext cx="8293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</a:t>
            </a:r>
            <a:r>
              <a:rPr lang="en-US" dirty="0" err="1">
                <a:solidFill>
                  <a:schemeClr val="accent1"/>
                </a:solidFill>
              </a:rPr>
              <a:t>btnNext</a:t>
            </a:r>
            <a:r>
              <a:rPr lang="en-US" dirty="0">
                <a:solidFill>
                  <a:schemeClr val="accent1"/>
                </a:solidFill>
              </a:rPr>
              <a:t> moves through the records and restarts when they have all been shown.</a:t>
            </a:r>
          </a:p>
        </p:txBody>
      </p:sp>
    </p:spTree>
    <p:extLst>
      <p:ext uri="{BB962C8B-B14F-4D97-AF65-F5344CB8AC3E}">
        <p14:creationId xmlns:p14="http://schemas.microsoft.com/office/powerpoint/2010/main" val="410970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498804-CB5C-4F48-B0CB-B3F299BF6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659" y="0"/>
            <a:ext cx="12192000" cy="553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4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8DB201-3588-4B67-9C81-36D64D34D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23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BD39CF-0E53-417D-A965-69E7202FDF3F}"/>
              </a:ext>
            </a:extLst>
          </p:cNvPr>
          <p:cNvSpPr txBox="1"/>
          <p:nvPr/>
        </p:nvSpPr>
        <p:spPr>
          <a:xfrm>
            <a:off x="747423" y="3665551"/>
            <a:ext cx="3888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name of the grid I dragged to the screen is dgdBasic12.</a:t>
            </a:r>
          </a:p>
        </p:txBody>
      </p:sp>
    </p:spTree>
    <p:extLst>
      <p:ext uri="{BB962C8B-B14F-4D97-AF65-F5344CB8AC3E}">
        <p14:creationId xmlns:p14="http://schemas.microsoft.com/office/powerpoint/2010/main" val="373329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C6EA74-F897-4B4F-B032-64ACB2273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234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65D599-8026-4D25-9BD9-6E7FF2B9D2D0}"/>
              </a:ext>
            </a:extLst>
          </p:cNvPr>
          <p:cNvSpPr txBox="1"/>
          <p:nvPr/>
        </p:nvSpPr>
        <p:spPr>
          <a:xfrm>
            <a:off x="3164619" y="3429000"/>
            <a:ext cx="54148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In this example, I used a dataset rather than a table so since there is the possibility of more than one table, I used the dataset </a:t>
            </a:r>
            <a:r>
              <a:rPr lang="en-US" dirty="0" err="1">
                <a:solidFill>
                  <a:schemeClr val="accent1"/>
                </a:solidFill>
              </a:rPr>
              <a:t>name.Tables</a:t>
            </a:r>
            <a:r>
              <a:rPr lang="en-US" dirty="0">
                <a:solidFill>
                  <a:schemeClr val="accent1"/>
                </a:solidFill>
              </a:rPr>
              <a:t>(0) to indicate the first table.</a:t>
            </a:r>
          </a:p>
          <a:p>
            <a:r>
              <a:rPr lang="en-US" dirty="0">
                <a:solidFill>
                  <a:schemeClr val="accent1"/>
                </a:solidFill>
              </a:rPr>
              <a:t>Note the SELECT which combines information from two tables.</a:t>
            </a:r>
          </a:p>
        </p:txBody>
      </p:sp>
    </p:spTree>
    <p:extLst>
      <p:ext uri="{BB962C8B-B14F-4D97-AF65-F5344CB8AC3E}">
        <p14:creationId xmlns:p14="http://schemas.microsoft.com/office/powerpoint/2010/main" val="299462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197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Connecting to SQLServer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to SQLServer</dc:title>
  <dc:creator>Priscilla Grocer</dc:creator>
  <cp:lastModifiedBy>Priscilla Grocer</cp:lastModifiedBy>
  <cp:revision>9</cp:revision>
  <dcterms:created xsi:type="dcterms:W3CDTF">2020-04-13T21:18:21Z</dcterms:created>
  <dcterms:modified xsi:type="dcterms:W3CDTF">2020-04-14T00:28:11Z</dcterms:modified>
</cp:coreProperties>
</file>